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7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2" r:id="rId21"/>
    <p:sldId id="273" r:id="rId22"/>
  </p:sldIdLst>
  <p:sldSz cx="12192000" cy="6858000"/>
  <p:notesSz cx="6858000" cy="12192000"/>
  <p:embeddedFontLst>
    <p:embeddedFont>
      <p:font typeface="等线" panose="02010600030101010101" pitchFamily="2" charset="-122"/>
      <p:regular r:id="rId24"/>
      <p:bold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MiSans" pitchFamily="2" charset="-122"/>
      <p:regular r:id="rId28"/>
    </p:embeddedFont>
    <p:embeddedFont>
      <p:font typeface="Noto Sans SC" panose="020B0200000000000000" pitchFamily="34" charset="-128"/>
      <p:regular r:id="rId29"/>
    </p:embeddedFont>
    <p:embeddedFont>
      <p:font typeface="Hedvig Letters Sans" pitchFamily="2" charset="0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4"/>
    <p:restoredTop sz="94610"/>
  </p:normalViewPr>
  <p:slideViewPr>
    <p:cSldViewPr snapToGrid="0" snapToObjects="1">
      <p:cViewPr varScale="1">
        <p:scale>
          <a:sx n="122" d="100"/>
          <a:sy n="122" d="100"/>
        </p:scale>
        <p:origin x="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95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E48D7-296B-9C4E-44AC-C60A4738E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0178C-34DC-5F24-1B35-BFCCB3387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87039-6D5C-9C53-6D70-1596059CC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535FE-0546-823A-4A09-0FADE3BA7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as1.ftcdn.net/2df2e72100c6a4c3d153f9d43d79e135972d9d6c.jpg"/>
          <p:cNvPicPr>
            <a:picLocks noChangeAspect="1"/>
          </p:cNvPicPr>
          <p:nvPr/>
        </p:nvPicPr>
        <p:blipFill>
          <a:blip r:embed="rId3">
            <a:alphaModFix amt="30000"/>
          </a:blip>
          <a:srcRect l="3156" r="3156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D21">
                  <a:alpha val="95000"/>
                </a:srgbClr>
              </a:gs>
              <a:gs pos="50000">
                <a:srgbClr val="1A1D21">
                  <a:alpha val="85000"/>
                </a:srgbClr>
              </a:gs>
              <a:gs pos="100000">
                <a:srgbClr val="4A7C82">
                  <a:alpha val="30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1"/>
          <p:cNvSpPr/>
          <p:nvPr/>
        </p:nvSpPr>
        <p:spPr>
          <a:xfrm>
            <a:off x="381000" y="3810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82"/>
          </a:solidFill>
          <a:ln/>
          <a:effectLst>
            <a:outerShdw blurRad="101600" dist="50800" dir="2700000" algn="bl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519113" y="53340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61092" y="536"/>
                </a:moveTo>
                <a:cubicBezTo>
                  <a:pt x="153501" y="-1652"/>
                  <a:pt x="145599" y="2768"/>
                  <a:pt x="143411" y="10358"/>
                </a:cubicBezTo>
                <a:lnTo>
                  <a:pt x="86261" y="210383"/>
                </a:lnTo>
                <a:cubicBezTo>
                  <a:pt x="84073" y="217974"/>
                  <a:pt x="88493" y="225876"/>
                  <a:pt x="96083" y="228064"/>
                </a:cubicBezTo>
                <a:cubicBezTo>
                  <a:pt x="103674" y="230252"/>
                  <a:pt x="111576" y="225832"/>
                  <a:pt x="113764" y="218242"/>
                </a:cubicBezTo>
                <a:lnTo>
                  <a:pt x="170914" y="18217"/>
                </a:lnTo>
                <a:cubicBezTo>
                  <a:pt x="173102" y="10626"/>
                  <a:pt x="168682" y="2724"/>
                  <a:pt x="161092" y="536"/>
                </a:cubicBezTo>
                <a:close/>
                <a:moveTo>
                  <a:pt x="189934" y="61302"/>
                </a:moveTo>
                <a:cubicBezTo>
                  <a:pt x="184353" y="66883"/>
                  <a:pt x="184353" y="75947"/>
                  <a:pt x="189934" y="81528"/>
                </a:cubicBezTo>
                <a:lnTo>
                  <a:pt x="222706" y="114300"/>
                </a:lnTo>
                <a:lnTo>
                  <a:pt x="189934" y="147072"/>
                </a:lnTo>
                <a:cubicBezTo>
                  <a:pt x="184353" y="152653"/>
                  <a:pt x="184353" y="161717"/>
                  <a:pt x="189934" y="167298"/>
                </a:cubicBezTo>
                <a:cubicBezTo>
                  <a:pt x="195516" y="172879"/>
                  <a:pt x="204579" y="172879"/>
                  <a:pt x="210160" y="167298"/>
                </a:cubicBezTo>
                <a:lnTo>
                  <a:pt x="253023" y="124435"/>
                </a:lnTo>
                <a:cubicBezTo>
                  <a:pt x="258604" y="118854"/>
                  <a:pt x="258604" y="109791"/>
                  <a:pt x="253023" y="104209"/>
                </a:cubicBezTo>
                <a:lnTo>
                  <a:pt x="210160" y="61347"/>
                </a:lnTo>
                <a:cubicBezTo>
                  <a:pt x="204579" y="55766"/>
                  <a:pt x="195516" y="55766"/>
                  <a:pt x="189934" y="61347"/>
                </a:cubicBezTo>
                <a:close/>
                <a:moveTo>
                  <a:pt x="67285" y="61302"/>
                </a:moveTo>
                <a:cubicBezTo>
                  <a:pt x="61704" y="55721"/>
                  <a:pt x="52641" y="55721"/>
                  <a:pt x="47059" y="61302"/>
                </a:cubicBezTo>
                <a:lnTo>
                  <a:pt x="4197" y="104165"/>
                </a:lnTo>
                <a:cubicBezTo>
                  <a:pt x="-1384" y="109746"/>
                  <a:pt x="-1384" y="118809"/>
                  <a:pt x="4197" y="124391"/>
                </a:cubicBezTo>
                <a:lnTo>
                  <a:pt x="47059" y="167253"/>
                </a:lnTo>
                <a:cubicBezTo>
                  <a:pt x="52641" y="172834"/>
                  <a:pt x="61704" y="172834"/>
                  <a:pt x="67285" y="167253"/>
                </a:cubicBezTo>
                <a:cubicBezTo>
                  <a:pt x="72866" y="161672"/>
                  <a:pt x="72866" y="152608"/>
                  <a:pt x="67285" y="147027"/>
                </a:cubicBezTo>
                <a:lnTo>
                  <a:pt x="34513" y="114300"/>
                </a:lnTo>
                <a:lnTo>
                  <a:pt x="67241" y="81528"/>
                </a:lnTo>
                <a:cubicBezTo>
                  <a:pt x="72822" y="75947"/>
                  <a:pt x="72822" y="66883"/>
                  <a:pt x="67241" y="6130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1028700" y="514350"/>
            <a:ext cx="11049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 SPEC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5763" y="1626394"/>
            <a:ext cx="1381125" cy="390525"/>
          </a:xfrm>
          <a:custGeom>
            <a:avLst/>
            <a:gdLst/>
            <a:ahLst/>
            <a:cxnLst/>
            <a:rect l="l" t="t" r="r" b="b"/>
            <a:pathLst>
              <a:path w="1381125" h="390525">
                <a:moveTo>
                  <a:pt x="195263" y="0"/>
                </a:moveTo>
                <a:lnTo>
                  <a:pt x="1185863" y="0"/>
                </a:lnTo>
                <a:cubicBezTo>
                  <a:pt x="1293631" y="0"/>
                  <a:pt x="1381125" y="87494"/>
                  <a:pt x="1381125" y="195263"/>
                </a:cubicBezTo>
                <a:lnTo>
                  <a:pt x="1381125" y="195263"/>
                </a:lnTo>
                <a:cubicBezTo>
                  <a:pt x="1381125" y="303031"/>
                  <a:pt x="1293631" y="390525"/>
                  <a:pt x="1185863" y="390525"/>
                </a:cubicBezTo>
                <a:lnTo>
                  <a:pt x="195263" y="390525"/>
                </a:lnTo>
                <a:cubicBezTo>
                  <a:pt x="87494" y="390525"/>
                  <a:pt x="0" y="303031"/>
                  <a:pt x="0" y="195263"/>
                </a:cubicBezTo>
                <a:lnTo>
                  <a:pt x="0" y="195263"/>
                </a:lnTo>
                <a:cubicBezTo>
                  <a:pt x="0" y="87494"/>
                  <a:pt x="87494" y="0"/>
                  <a:pt x="195262" y="0"/>
                </a:cubicBezTo>
                <a:close/>
              </a:path>
            </a:pathLst>
          </a:custGeom>
          <a:solidFill>
            <a:srgbClr val="4A7C82">
              <a:alpha val="20000"/>
            </a:srgbClr>
          </a:solidFill>
          <a:ln w="12700">
            <a:solidFill>
              <a:srgbClr val="4A7C82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/>
          <p:cNvSpPr/>
          <p:nvPr/>
        </p:nvSpPr>
        <p:spPr>
          <a:xfrm>
            <a:off x="542925" y="1740694"/>
            <a:ext cx="1133475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规范驱动开发框架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1000" y="2478881"/>
            <a:ext cx="5153025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OpenSpec</a:t>
            </a:r>
            <a:endParaRPr lang="en-US" sz="1600" dirty="0"/>
          </a:p>
          <a:p>
            <a:r>
              <a:rPr lang="en-US" sz="7200" b="1" dirty="0">
                <a:solidFill>
                  <a:srgbClr val="4A7C8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使用手册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81000" y="4612481"/>
            <a:ext cx="48387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专为 AI 编程助手设计的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Spec-Driven Development 完整指南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00050" y="6286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69205" y="1548"/>
                </a:moveTo>
                <a:cubicBezTo>
                  <a:pt x="73640" y="-506"/>
                  <a:pt x="78760" y="-506"/>
                  <a:pt x="83195" y="1548"/>
                </a:cubicBezTo>
                <a:lnTo>
                  <a:pt x="148263" y="31611"/>
                </a:lnTo>
                <a:cubicBezTo>
                  <a:pt x="150793" y="32772"/>
                  <a:pt x="152400" y="35302"/>
                  <a:pt x="152400" y="38100"/>
                </a:cubicBezTo>
                <a:cubicBezTo>
                  <a:pt x="152400" y="40898"/>
                  <a:pt x="150793" y="43428"/>
                  <a:pt x="148263" y="44589"/>
                </a:cubicBezTo>
                <a:lnTo>
                  <a:pt x="83195" y="74652"/>
                </a:lnTo>
                <a:cubicBezTo>
                  <a:pt x="78760" y="76706"/>
                  <a:pt x="73640" y="76706"/>
                  <a:pt x="69205" y="74652"/>
                </a:cubicBezTo>
                <a:lnTo>
                  <a:pt x="4137" y="44589"/>
                </a:lnTo>
                <a:cubicBezTo>
                  <a:pt x="1607" y="43398"/>
                  <a:pt x="0" y="40868"/>
                  <a:pt x="0" y="38100"/>
                </a:cubicBezTo>
                <a:cubicBezTo>
                  <a:pt x="0" y="35332"/>
                  <a:pt x="1607" y="32772"/>
                  <a:pt x="4137" y="31611"/>
                </a:cubicBezTo>
                <a:lnTo>
                  <a:pt x="69205" y="1548"/>
                </a:lnTo>
                <a:close/>
                <a:moveTo>
                  <a:pt x="14317" y="65008"/>
                </a:moveTo>
                <a:lnTo>
                  <a:pt x="63222" y="87600"/>
                </a:lnTo>
                <a:cubicBezTo>
                  <a:pt x="71467" y="91410"/>
                  <a:pt x="80962" y="91410"/>
                  <a:pt x="89208" y="87600"/>
                </a:cubicBezTo>
                <a:lnTo>
                  <a:pt x="138113" y="65008"/>
                </a:lnTo>
                <a:lnTo>
                  <a:pt x="148263" y="69711"/>
                </a:lnTo>
                <a:cubicBezTo>
                  <a:pt x="150793" y="70872"/>
                  <a:pt x="152400" y="73402"/>
                  <a:pt x="152400" y="76200"/>
                </a:cubicBezTo>
                <a:cubicBezTo>
                  <a:pt x="152400" y="78998"/>
                  <a:pt x="150793" y="81528"/>
                  <a:pt x="148263" y="82689"/>
                </a:cubicBezTo>
                <a:lnTo>
                  <a:pt x="83195" y="112752"/>
                </a:lnTo>
                <a:cubicBezTo>
                  <a:pt x="78760" y="114806"/>
                  <a:pt x="73640" y="114806"/>
                  <a:pt x="69205" y="112752"/>
                </a:cubicBezTo>
                <a:lnTo>
                  <a:pt x="4137" y="82689"/>
                </a:lnTo>
                <a:cubicBezTo>
                  <a:pt x="1607" y="81498"/>
                  <a:pt x="0" y="78968"/>
                  <a:pt x="0" y="76200"/>
                </a:cubicBezTo>
                <a:cubicBezTo>
                  <a:pt x="0" y="73432"/>
                  <a:pt x="1607" y="70872"/>
                  <a:pt x="4137" y="69711"/>
                </a:cubicBezTo>
                <a:lnTo>
                  <a:pt x="14288" y="65008"/>
                </a:lnTo>
                <a:close/>
                <a:moveTo>
                  <a:pt x="4137" y="107811"/>
                </a:moveTo>
                <a:lnTo>
                  <a:pt x="14288" y="103108"/>
                </a:lnTo>
                <a:lnTo>
                  <a:pt x="63192" y="125700"/>
                </a:lnTo>
                <a:cubicBezTo>
                  <a:pt x="71438" y="129510"/>
                  <a:pt x="80933" y="129510"/>
                  <a:pt x="89178" y="125700"/>
                </a:cubicBezTo>
                <a:lnTo>
                  <a:pt x="138083" y="103108"/>
                </a:lnTo>
                <a:lnTo>
                  <a:pt x="148233" y="107811"/>
                </a:lnTo>
                <a:cubicBezTo>
                  <a:pt x="150763" y="108972"/>
                  <a:pt x="152370" y="111502"/>
                  <a:pt x="152370" y="114300"/>
                </a:cubicBezTo>
                <a:cubicBezTo>
                  <a:pt x="152370" y="117098"/>
                  <a:pt x="150763" y="119628"/>
                  <a:pt x="148233" y="120789"/>
                </a:cubicBezTo>
                <a:lnTo>
                  <a:pt x="83165" y="150852"/>
                </a:lnTo>
                <a:cubicBezTo>
                  <a:pt x="78730" y="152906"/>
                  <a:pt x="73610" y="152906"/>
                  <a:pt x="69175" y="150852"/>
                </a:cubicBezTo>
                <a:lnTo>
                  <a:pt x="4137" y="120789"/>
                </a:lnTo>
                <a:cubicBezTo>
                  <a:pt x="1607" y="119598"/>
                  <a:pt x="0" y="117068"/>
                  <a:pt x="0" y="114300"/>
                </a:cubicBezTo>
                <a:cubicBezTo>
                  <a:pt x="0" y="111532"/>
                  <a:pt x="1607" y="108972"/>
                  <a:pt x="4137" y="107811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9"/>
          <p:cNvSpPr/>
          <p:nvPr/>
        </p:nvSpPr>
        <p:spPr>
          <a:xfrm>
            <a:off x="647700" y="6248400"/>
            <a:ext cx="83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结构化规范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638300" y="6286500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104775" y="0"/>
                </a:moveTo>
                <a:cubicBezTo>
                  <a:pt x="104775" y="-5269"/>
                  <a:pt x="100519" y="-9525"/>
                  <a:pt x="95250" y="-9525"/>
                </a:cubicBezTo>
                <a:cubicBezTo>
                  <a:pt x="89981" y="-9525"/>
                  <a:pt x="85725" y="-5269"/>
                  <a:pt x="85725" y="0"/>
                </a:cubicBezTo>
                <a:lnTo>
                  <a:pt x="85725" y="19050"/>
                </a:lnTo>
                <a:lnTo>
                  <a:pt x="57150" y="19050"/>
                </a:lnTo>
                <a:cubicBezTo>
                  <a:pt x="41374" y="19050"/>
                  <a:pt x="28575" y="31849"/>
                  <a:pt x="28575" y="47625"/>
                </a:cubicBezTo>
                <a:lnTo>
                  <a:pt x="28575" y="114300"/>
                </a:lnTo>
                <a:cubicBezTo>
                  <a:pt x="28575" y="130076"/>
                  <a:pt x="41374" y="142875"/>
                  <a:pt x="57150" y="142875"/>
                </a:cubicBezTo>
                <a:lnTo>
                  <a:pt x="133350" y="142875"/>
                </a:lnTo>
                <a:cubicBezTo>
                  <a:pt x="149126" y="142875"/>
                  <a:pt x="161925" y="130076"/>
                  <a:pt x="161925" y="114300"/>
                </a:cubicBezTo>
                <a:lnTo>
                  <a:pt x="161925" y="47625"/>
                </a:lnTo>
                <a:cubicBezTo>
                  <a:pt x="161925" y="31849"/>
                  <a:pt x="149126" y="19050"/>
                  <a:pt x="133350" y="19050"/>
                </a:cubicBezTo>
                <a:lnTo>
                  <a:pt x="104775" y="19050"/>
                </a:lnTo>
                <a:lnTo>
                  <a:pt x="104775" y="0"/>
                </a:lnTo>
                <a:close/>
                <a:moveTo>
                  <a:pt x="47625" y="109537"/>
                </a:moveTo>
                <a:cubicBezTo>
                  <a:pt x="47625" y="105579"/>
                  <a:pt x="50810" y="102394"/>
                  <a:pt x="54769" y="102394"/>
                </a:cubicBezTo>
                <a:lnTo>
                  <a:pt x="64294" y="102394"/>
                </a:lnTo>
                <a:cubicBezTo>
                  <a:pt x="68253" y="102394"/>
                  <a:pt x="71438" y="105579"/>
                  <a:pt x="71438" y="109537"/>
                </a:cubicBezTo>
                <a:cubicBezTo>
                  <a:pt x="71438" y="113496"/>
                  <a:pt x="68253" y="116681"/>
                  <a:pt x="64294" y="116681"/>
                </a:cubicBezTo>
                <a:lnTo>
                  <a:pt x="54769" y="116681"/>
                </a:lnTo>
                <a:cubicBezTo>
                  <a:pt x="50810" y="116681"/>
                  <a:pt x="47625" y="113496"/>
                  <a:pt x="47625" y="109537"/>
                </a:cubicBezTo>
                <a:close/>
                <a:moveTo>
                  <a:pt x="83344" y="109537"/>
                </a:moveTo>
                <a:cubicBezTo>
                  <a:pt x="83344" y="105579"/>
                  <a:pt x="86529" y="102394"/>
                  <a:pt x="90488" y="102394"/>
                </a:cubicBezTo>
                <a:lnTo>
                  <a:pt x="100013" y="102394"/>
                </a:lnTo>
                <a:cubicBezTo>
                  <a:pt x="103971" y="102394"/>
                  <a:pt x="107156" y="105579"/>
                  <a:pt x="107156" y="109537"/>
                </a:cubicBezTo>
                <a:cubicBezTo>
                  <a:pt x="107156" y="113496"/>
                  <a:pt x="103971" y="116681"/>
                  <a:pt x="100013" y="116681"/>
                </a:cubicBezTo>
                <a:lnTo>
                  <a:pt x="90488" y="116681"/>
                </a:lnTo>
                <a:cubicBezTo>
                  <a:pt x="86529" y="116681"/>
                  <a:pt x="83344" y="113496"/>
                  <a:pt x="83344" y="109537"/>
                </a:cubicBezTo>
                <a:close/>
                <a:moveTo>
                  <a:pt x="119062" y="109537"/>
                </a:moveTo>
                <a:cubicBezTo>
                  <a:pt x="119062" y="105579"/>
                  <a:pt x="122247" y="102394"/>
                  <a:pt x="126206" y="102394"/>
                </a:cubicBezTo>
                <a:lnTo>
                  <a:pt x="135731" y="102394"/>
                </a:lnTo>
                <a:cubicBezTo>
                  <a:pt x="139690" y="102394"/>
                  <a:pt x="142875" y="105579"/>
                  <a:pt x="142875" y="109537"/>
                </a:cubicBezTo>
                <a:cubicBezTo>
                  <a:pt x="142875" y="113496"/>
                  <a:pt x="139690" y="116681"/>
                  <a:pt x="135731" y="116681"/>
                </a:cubicBezTo>
                <a:lnTo>
                  <a:pt x="126206" y="116681"/>
                </a:lnTo>
                <a:cubicBezTo>
                  <a:pt x="122247" y="116681"/>
                  <a:pt x="119062" y="113496"/>
                  <a:pt x="119062" y="109537"/>
                </a:cubicBezTo>
                <a:close/>
                <a:moveTo>
                  <a:pt x="66675" y="52388"/>
                </a:moveTo>
                <a:cubicBezTo>
                  <a:pt x="74560" y="52388"/>
                  <a:pt x="80962" y="58790"/>
                  <a:pt x="80962" y="66675"/>
                </a:cubicBezTo>
                <a:cubicBezTo>
                  <a:pt x="80962" y="74560"/>
                  <a:pt x="74560" y="80962"/>
                  <a:pt x="66675" y="80962"/>
                </a:cubicBezTo>
                <a:cubicBezTo>
                  <a:pt x="58790" y="80962"/>
                  <a:pt x="52388" y="74560"/>
                  <a:pt x="52388" y="66675"/>
                </a:cubicBezTo>
                <a:cubicBezTo>
                  <a:pt x="52388" y="58790"/>
                  <a:pt x="58790" y="52388"/>
                  <a:pt x="66675" y="52388"/>
                </a:cubicBezTo>
                <a:close/>
                <a:moveTo>
                  <a:pt x="109537" y="66675"/>
                </a:moveTo>
                <a:cubicBezTo>
                  <a:pt x="109537" y="58790"/>
                  <a:pt x="115940" y="52388"/>
                  <a:pt x="123825" y="52388"/>
                </a:cubicBezTo>
                <a:cubicBezTo>
                  <a:pt x="131710" y="52388"/>
                  <a:pt x="138113" y="58790"/>
                  <a:pt x="138113" y="66675"/>
                </a:cubicBezTo>
                <a:cubicBezTo>
                  <a:pt x="138113" y="74560"/>
                  <a:pt x="131710" y="80962"/>
                  <a:pt x="123825" y="80962"/>
                </a:cubicBezTo>
                <a:cubicBezTo>
                  <a:pt x="115940" y="80962"/>
                  <a:pt x="109537" y="74560"/>
                  <a:pt x="109537" y="66675"/>
                </a:cubicBezTo>
                <a:close/>
                <a:moveTo>
                  <a:pt x="19050" y="66675"/>
                </a:moveTo>
                <a:cubicBezTo>
                  <a:pt x="19050" y="61406"/>
                  <a:pt x="14794" y="57150"/>
                  <a:pt x="9525" y="57150"/>
                </a:cubicBezTo>
                <a:cubicBezTo>
                  <a:pt x="4256" y="57150"/>
                  <a:pt x="0" y="61406"/>
                  <a:pt x="0" y="66675"/>
                </a:cubicBezTo>
                <a:lnTo>
                  <a:pt x="0" y="95250"/>
                </a:lnTo>
                <a:cubicBezTo>
                  <a:pt x="0" y="100519"/>
                  <a:pt x="4256" y="104775"/>
                  <a:pt x="9525" y="104775"/>
                </a:cubicBezTo>
                <a:cubicBezTo>
                  <a:pt x="14794" y="104775"/>
                  <a:pt x="19050" y="100519"/>
                  <a:pt x="19050" y="95250"/>
                </a:cubicBezTo>
                <a:lnTo>
                  <a:pt x="19050" y="66675"/>
                </a:lnTo>
                <a:close/>
                <a:moveTo>
                  <a:pt x="180975" y="57150"/>
                </a:moveTo>
                <a:cubicBezTo>
                  <a:pt x="175706" y="57150"/>
                  <a:pt x="171450" y="61406"/>
                  <a:pt x="171450" y="66675"/>
                </a:cubicBezTo>
                <a:lnTo>
                  <a:pt x="171450" y="95250"/>
                </a:lnTo>
                <a:cubicBezTo>
                  <a:pt x="171450" y="100519"/>
                  <a:pt x="175706" y="104775"/>
                  <a:pt x="180975" y="104775"/>
                </a:cubicBezTo>
                <a:cubicBezTo>
                  <a:pt x="186244" y="104775"/>
                  <a:pt x="190500" y="100519"/>
                  <a:pt x="190500" y="95250"/>
                </a:cubicBezTo>
                <a:lnTo>
                  <a:pt x="190500" y="66675"/>
                </a:lnTo>
                <a:cubicBezTo>
                  <a:pt x="190500" y="61406"/>
                  <a:pt x="186244" y="57150"/>
                  <a:pt x="180975" y="5715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/>
          <p:cNvSpPr/>
          <p:nvPr/>
        </p:nvSpPr>
        <p:spPr>
          <a:xfrm>
            <a:off x="1905000" y="6248400"/>
            <a:ext cx="5619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协作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2637904" y="6286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2905" y="57150"/>
                </a:moveTo>
                <a:lnTo>
                  <a:pt x="145256" y="57150"/>
                </a:lnTo>
                <a:cubicBezTo>
                  <a:pt x="149215" y="57150"/>
                  <a:pt x="152400" y="53965"/>
                  <a:pt x="152400" y="50006"/>
                </a:cubicBezTo>
                <a:lnTo>
                  <a:pt x="152400" y="7144"/>
                </a:lnTo>
                <a:cubicBezTo>
                  <a:pt x="152400" y="4256"/>
                  <a:pt x="150674" y="1637"/>
                  <a:pt x="147995" y="536"/>
                </a:cubicBezTo>
                <a:cubicBezTo>
                  <a:pt x="145316" y="-566"/>
                  <a:pt x="142250" y="60"/>
                  <a:pt x="140196" y="2084"/>
                </a:cubicBezTo>
                <a:lnTo>
                  <a:pt x="124807" y="17502"/>
                </a:lnTo>
                <a:cubicBezTo>
                  <a:pt x="111621" y="6578"/>
                  <a:pt x="94655" y="0"/>
                  <a:pt x="76200" y="0"/>
                </a:cubicBezTo>
                <a:cubicBezTo>
                  <a:pt x="37802" y="0"/>
                  <a:pt x="6042" y="28396"/>
                  <a:pt x="774" y="65336"/>
                </a:cubicBezTo>
                <a:cubicBezTo>
                  <a:pt x="30" y="70545"/>
                  <a:pt x="3631" y="75367"/>
                  <a:pt x="8840" y="76111"/>
                </a:cubicBezTo>
                <a:cubicBezTo>
                  <a:pt x="14049" y="76855"/>
                  <a:pt x="18871" y="73223"/>
                  <a:pt x="19616" y="68044"/>
                </a:cubicBezTo>
                <a:cubicBezTo>
                  <a:pt x="23574" y="40332"/>
                  <a:pt x="47417" y="19050"/>
                  <a:pt x="76200" y="19050"/>
                </a:cubicBezTo>
                <a:cubicBezTo>
                  <a:pt x="89416" y="19050"/>
                  <a:pt x="101560" y="23515"/>
                  <a:pt x="111234" y="31046"/>
                </a:cubicBezTo>
                <a:lnTo>
                  <a:pt x="97334" y="44946"/>
                </a:lnTo>
                <a:cubicBezTo>
                  <a:pt x="95280" y="47000"/>
                  <a:pt x="94684" y="50066"/>
                  <a:pt x="95786" y="52745"/>
                </a:cubicBezTo>
                <a:cubicBezTo>
                  <a:pt x="96887" y="55424"/>
                  <a:pt x="99506" y="57150"/>
                  <a:pt x="102394" y="57150"/>
                </a:cubicBezTo>
                <a:lnTo>
                  <a:pt x="142905" y="57150"/>
                </a:lnTo>
                <a:close/>
                <a:moveTo>
                  <a:pt x="151656" y="87064"/>
                </a:moveTo>
                <a:cubicBezTo>
                  <a:pt x="152400" y="81855"/>
                  <a:pt x="148769" y="77033"/>
                  <a:pt x="143589" y="76289"/>
                </a:cubicBezTo>
                <a:cubicBezTo>
                  <a:pt x="138410" y="75545"/>
                  <a:pt x="133558" y="79177"/>
                  <a:pt x="132814" y="84356"/>
                </a:cubicBezTo>
                <a:cubicBezTo>
                  <a:pt x="128855" y="112038"/>
                  <a:pt x="105013" y="133320"/>
                  <a:pt x="76230" y="133320"/>
                </a:cubicBezTo>
                <a:cubicBezTo>
                  <a:pt x="63014" y="133320"/>
                  <a:pt x="50869" y="128855"/>
                  <a:pt x="41196" y="121325"/>
                </a:cubicBezTo>
                <a:lnTo>
                  <a:pt x="55066" y="107454"/>
                </a:lnTo>
                <a:cubicBezTo>
                  <a:pt x="57120" y="105400"/>
                  <a:pt x="57716" y="102334"/>
                  <a:pt x="56614" y="99655"/>
                </a:cubicBezTo>
                <a:cubicBezTo>
                  <a:pt x="55513" y="96976"/>
                  <a:pt x="52894" y="95250"/>
                  <a:pt x="50006" y="95250"/>
                </a:cubicBezTo>
                <a:lnTo>
                  <a:pt x="7144" y="95250"/>
                </a:lnTo>
                <a:cubicBezTo>
                  <a:pt x="3185" y="95250"/>
                  <a:pt x="0" y="98435"/>
                  <a:pt x="0" y="102394"/>
                </a:cubicBezTo>
                <a:lnTo>
                  <a:pt x="0" y="145256"/>
                </a:lnTo>
                <a:cubicBezTo>
                  <a:pt x="0" y="148144"/>
                  <a:pt x="1726" y="150763"/>
                  <a:pt x="4405" y="151864"/>
                </a:cubicBezTo>
                <a:cubicBezTo>
                  <a:pt x="7084" y="152966"/>
                  <a:pt x="10150" y="152340"/>
                  <a:pt x="12204" y="150316"/>
                </a:cubicBezTo>
                <a:lnTo>
                  <a:pt x="27622" y="134898"/>
                </a:lnTo>
                <a:cubicBezTo>
                  <a:pt x="40779" y="145822"/>
                  <a:pt x="57745" y="152400"/>
                  <a:pt x="76200" y="152400"/>
                </a:cubicBezTo>
                <a:cubicBezTo>
                  <a:pt x="114598" y="152400"/>
                  <a:pt x="146358" y="124004"/>
                  <a:pt x="151626" y="87064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3"/>
          <p:cNvSpPr/>
          <p:nvPr/>
        </p:nvSpPr>
        <p:spPr>
          <a:xfrm>
            <a:off x="2885554" y="6248400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流动迭代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11051530" y="6248400"/>
            <a:ext cx="83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Version 1.4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0578" y="370578"/>
            <a:ext cx="11515696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b="1" kern="0" spc="102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CHANGE MANAGEMENT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0578" y="629982"/>
            <a:ext cx="11617605" cy="3705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26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变更提案的创建与管理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75210" y="1153422"/>
            <a:ext cx="5604985" cy="3307404"/>
          </a:xfrm>
          <a:custGeom>
            <a:avLst/>
            <a:gdLst/>
            <a:ahLst/>
            <a:cxnLst/>
            <a:rect l="l" t="t" r="r" b="b"/>
            <a:pathLst>
              <a:path w="5604985" h="3307404">
                <a:moveTo>
                  <a:pt x="111162" y="0"/>
                </a:moveTo>
                <a:lnTo>
                  <a:pt x="5493823" y="0"/>
                </a:lnTo>
                <a:cubicBezTo>
                  <a:pt x="5555216" y="0"/>
                  <a:pt x="5604985" y="49769"/>
                  <a:pt x="5604985" y="111162"/>
                </a:cubicBezTo>
                <a:lnTo>
                  <a:pt x="5604985" y="3196242"/>
                </a:lnTo>
                <a:cubicBezTo>
                  <a:pt x="5604985" y="3257635"/>
                  <a:pt x="5555216" y="3307404"/>
                  <a:pt x="5493823" y="3307404"/>
                </a:cubicBezTo>
                <a:lnTo>
                  <a:pt x="111162" y="3307404"/>
                </a:lnTo>
                <a:cubicBezTo>
                  <a:pt x="49769" y="3307404"/>
                  <a:pt x="0" y="3257635"/>
                  <a:pt x="0" y="3196242"/>
                </a:cubicBezTo>
                <a:lnTo>
                  <a:pt x="0" y="111162"/>
                </a:lnTo>
                <a:cubicBezTo>
                  <a:pt x="0" y="49769"/>
                  <a:pt x="49769" y="0"/>
                  <a:pt x="111162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51234" y="1352608"/>
            <a:ext cx="166760" cy="166760"/>
          </a:xfrm>
          <a:custGeom>
            <a:avLst/>
            <a:gdLst/>
            <a:ahLst/>
            <a:cxnLst/>
            <a:rect l="l" t="t" r="r" b="b"/>
            <a:pathLst>
              <a:path w="166760" h="166760">
                <a:moveTo>
                  <a:pt x="83380" y="166760"/>
                </a:moveTo>
                <a:cubicBezTo>
                  <a:pt x="129399" y="166760"/>
                  <a:pt x="166760" y="129399"/>
                  <a:pt x="166760" y="83380"/>
                </a:cubicBezTo>
                <a:cubicBezTo>
                  <a:pt x="166760" y="37361"/>
                  <a:pt x="129399" y="0"/>
                  <a:pt x="83380" y="0"/>
                </a:cubicBezTo>
                <a:cubicBezTo>
                  <a:pt x="37361" y="0"/>
                  <a:pt x="0" y="37361"/>
                  <a:pt x="0" y="83380"/>
                </a:cubicBezTo>
                <a:cubicBezTo>
                  <a:pt x="0" y="129399"/>
                  <a:pt x="37361" y="166760"/>
                  <a:pt x="83380" y="166760"/>
                </a:cubicBezTo>
                <a:close/>
                <a:moveTo>
                  <a:pt x="75563" y="112042"/>
                </a:moveTo>
                <a:lnTo>
                  <a:pt x="75563" y="91197"/>
                </a:lnTo>
                <a:lnTo>
                  <a:pt x="54718" y="91197"/>
                </a:lnTo>
                <a:cubicBezTo>
                  <a:pt x="50386" y="91197"/>
                  <a:pt x="46901" y="87712"/>
                  <a:pt x="46901" y="83380"/>
                </a:cubicBezTo>
                <a:cubicBezTo>
                  <a:pt x="46901" y="79048"/>
                  <a:pt x="50386" y="75563"/>
                  <a:pt x="54718" y="75563"/>
                </a:cubicBezTo>
                <a:lnTo>
                  <a:pt x="75563" y="75563"/>
                </a:lnTo>
                <a:lnTo>
                  <a:pt x="75563" y="54718"/>
                </a:lnTo>
                <a:cubicBezTo>
                  <a:pt x="75563" y="50386"/>
                  <a:pt x="79048" y="46901"/>
                  <a:pt x="83380" y="46901"/>
                </a:cubicBezTo>
                <a:cubicBezTo>
                  <a:pt x="87712" y="46901"/>
                  <a:pt x="91197" y="50386"/>
                  <a:pt x="91197" y="54718"/>
                </a:cubicBezTo>
                <a:lnTo>
                  <a:pt x="91197" y="75563"/>
                </a:lnTo>
                <a:lnTo>
                  <a:pt x="112042" y="75563"/>
                </a:lnTo>
                <a:cubicBezTo>
                  <a:pt x="116374" y="75563"/>
                  <a:pt x="119859" y="79048"/>
                  <a:pt x="119859" y="83380"/>
                </a:cubicBezTo>
                <a:cubicBezTo>
                  <a:pt x="119859" y="87712"/>
                  <a:pt x="116374" y="91197"/>
                  <a:pt x="112042" y="91197"/>
                </a:cubicBezTo>
                <a:lnTo>
                  <a:pt x="91197" y="91197"/>
                </a:lnTo>
                <a:lnTo>
                  <a:pt x="91197" y="112042"/>
                </a:lnTo>
                <a:cubicBezTo>
                  <a:pt x="91197" y="116374"/>
                  <a:pt x="87712" y="119859"/>
                  <a:pt x="83380" y="119859"/>
                </a:cubicBezTo>
                <a:cubicBezTo>
                  <a:pt x="79048" y="119859"/>
                  <a:pt x="75563" y="116374"/>
                  <a:pt x="75563" y="112042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41155" y="1306286"/>
            <a:ext cx="5169556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13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创建新变更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28073" y="1676863"/>
            <a:ext cx="5364109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基本命令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46602" y="1936267"/>
            <a:ext cx="5280729" cy="407635"/>
          </a:xfrm>
          <a:custGeom>
            <a:avLst/>
            <a:gdLst/>
            <a:ahLst/>
            <a:cxnLst/>
            <a:rect l="l" t="t" r="r" b="b"/>
            <a:pathLst>
              <a:path w="5280729" h="407635">
                <a:moveTo>
                  <a:pt x="37058" y="0"/>
                </a:moveTo>
                <a:lnTo>
                  <a:pt x="5206613" y="0"/>
                </a:lnTo>
                <a:cubicBezTo>
                  <a:pt x="5247547" y="0"/>
                  <a:pt x="5280729" y="33183"/>
                  <a:pt x="5280729" y="74116"/>
                </a:cubicBezTo>
                <a:lnTo>
                  <a:pt x="5280729" y="333519"/>
                </a:lnTo>
                <a:cubicBezTo>
                  <a:pt x="5280729" y="374452"/>
                  <a:pt x="5247547" y="407635"/>
                  <a:pt x="5206613" y="407635"/>
                </a:cubicBezTo>
                <a:lnTo>
                  <a:pt x="37058" y="407635"/>
                </a:lnTo>
                <a:cubicBezTo>
                  <a:pt x="16591" y="407635"/>
                  <a:pt x="0" y="391044"/>
                  <a:pt x="0" y="370578"/>
                </a:cubicBezTo>
                <a:lnTo>
                  <a:pt x="0" y="37058"/>
                </a:lnTo>
                <a:cubicBezTo>
                  <a:pt x="0" y="16605"/>
                  <a:pt x="16605" y="0"/>
                  <a:pt x="37058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546602" y="1936267"/>
            <a:ext cx="37058" cy="407635"/>
          </a:xfrm>
          <a:custGeom>
            <a:avLst/>
            <a:gdLst/>
            <a:ahLst/>
            <a:cxnLst/>
            <a:rect l="l" t="t" r="r" b="b"/>
            <a:pathLst>
              <a:path w="37058" h="407635">
                <a:moveTo>
                  <a:pt x="37058" y="0"/>
                </a:moveTo>
                <a:lnTo>
                  <a:pt x="37058" y="0"/>
                </a:lnTo>
                <a:lnTo>
                  <a:pt x="37058" y="407635"/>
                </a:lnTo>
                <a:lnTo>
                  <a:pt x="37058" y="407635"/>
                </a:lnTo>
                <a:cubicBezTo>
                  <a:pt x="16591" y="407635"/>
                  <a:pt x="0" y="391044"/>
                  <a:pt x="0" y="370578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528073" y="1936267"/>
            <a:ext cx="5327052" cy="407635"/>
          </a:xfrm>
          <a:prstGeom prst="rect">
            <a:avLst/>
          </a:prstGeom>
          <a:noFill/>
          <a:ln/>
        </p:spPr>
        <p:txBody>
          <a:bodyPr wrap="square" lIns="111173" tIns="111173" rIns="111173" bIns="111173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new change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28073" y="2455076"/>
            <a:ext cx="5364109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命名规范（kebab-case）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32705" y="2719112"/>
            <a:ext cx="5289994" cy="750419"/>
          </a:xfrm>
          <a:custGeom>
            <a:avLst/>
            <a:gdLst/>
            <a:ahLst/>
            <a:cxnLst/>
            <a:rect l="l" t="t" r="r" b="b"/>
            <a:pathLst>
              <a:path w="5289994" h="750419">
                <a:moveTo>
                  <a:pt x="74119" y="0"/>
                </a:moveTo>
                <a:lnTo>
                  <a:pt x="5215875" y="0"/>
                </a:lnTo>
                <a:cubicBezTo>
                  <a:pt x="5256810" y="0"/>
                  <a:pt x="5289994" y="33184"/>
                  <a:pt x="5289994" y="74119"/>
                </a:cubicBezTo>
                <a:lnTo>
                  <a:pt x="5289994" y="676301"/>
                </a:lnTo>
                <a:cubicBezTo>
                  <a:pt x="5289994" y="717235"/>
                  <a:pt x="5256810" y="750419"/>
                  <a:pt x="5215875" y="750419"/>
                </a:cubicBezTo>
                <a:lnTo>
                  <a:pt x="74119" y="750419"/>
                </a:lnTo>
                <a:cubicBezTo>
                  <a:pt x="33184" y="750419"/>
                  <a:pt x="0" y="717235"/>
                  <a:pt x="0" y="676301"/>
                </a:cubicBezTo>
                <a:lnTo>
                  <a:pt x="0" y="74119"/>
                </a:lnTo>
                <a:cubicBezTo>
                  <a:pt x="0" y="33212"/>
                  <a:pt x="33212" y="0"/>
                  <a:pt x="74119" y="0"/>
                </a:cubicBezTo>
                <a:close/>
              </a:path>
            </a:pathLst>
          </a:custGeom>
          <a:solidFill>
            <a:srgbClr val="4A7C82">
              <a:alpha val="20000"/>
            </a:srgbClr>
          </a:solidFill>
          <a:ln w="12700">
            <a:solidFill>
              <a:srgbClr val="4A7C82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629982" y="2816389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98550" y="61580"/>
                </a:moveTo>
                <a:lnTo>
                  <a:pt x="75389" y="98637"/>
                </a:lnTo>
                <a:cubicBezTo>
                  <a:pt x="74173" y="100577"/>
                  <a:pt x="72089" y="101793"/>
                  <a:pt x="69802" y="101909"/>
                </a:cubicBezTo>
                <a:cubicBezTo>
                  <a:pt x="67515" y="102025"/>
                  <a:pt x="65314" y="100982"/>
                  <a:pt x="63954" y="99129"/>
                </a:cubicBezTo>
                <a:lnTo>
                  <a:pt x="50057" y="80601"/>
                </a:lnTo>
                <a:cubicBezTo>
                  <a:pt x="47741" y="77532"/>
                  <a:pt x="48378" y="73189"/>
                  <a:pt x="51447" y="70873"/>
                </a:cubicBezTo>
                <a:cubicBezTo>
                  <a:pt x="54515" y="68557"/>
                  <a:pt x="58858" y="69194"/>
                  <a:pt x="61174" y="72263"/>
                </a:cubicBezTo>
                <a:lnTo>
                  <a:pt x="68991" y="82685"/>
                </a:lnTo>
                <a:lnTo>
                  <a:pt x="86767" y="54226"/>
                </a:lnTo>
                <a:cubicBezTo>
                  <a:pt x="88794" y="50983"/>
                  <a:pt x="93079" y="49970"/>
                  <a:pt x="96350" y="52026"/>
                </a:cubicBezTo>
                <a:cubicBezTo>
                  <a:pt x="99622" y="54081"/>
                  <a:pt x="100606" y="58337"/>
                  <a:pt x="98550" y="61609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870857" y="2797860"/>
            <a:ext cx="58366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好的命名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11453" y="3020207"/>
            <a:ext cx="519735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user-authentication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11453" y="3205495"/>
            <a:ext cx="519735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add-payment-module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32705" y="3552912"/>
            <a:ext cx="5289994" cy="750419"/>
          </a:xfrm>
          <a:custGeom>
            <a:avLst/>
            <a:gdLst/>
            <a:ahLst/>
            <a:cxnLst/>
            <a:rect l="l" t="t" r="r" b="b"/>
            <a:pathLst>
              <a:path w="5289994" h="750419">
                <a:moveTo>
                  <a:pt x="74119" y="0"/>
                </a:moveTo>
                <a:lnTo>
                  <a:pt x="5215875" y="0"/>
                </a:lnTo>
                <a:cubicBezTo>
                  <a:pt x="5256810" y="0"/>
                  <a:pt x="5289994" y="33184"/>
                  <a:pt x="5289994" y="74119"/>
                </a:cubicBezTo>
                <a:lnTo>
                  <a:pt x="5289994" y="676301"/>
                </a:lnTo>
                <a:cubicBezTo>
                  <a:pt x="5289994" y="717235"/>
                  <a:pt x="5256810" y="750419"/>
                  <a:pt x="5215875" y="750419"/>
                </a:cubicBezTo>
                <a:lnTo>
                  <a:pt x="74119" y="750419"/>
                </a:lnTo>
                <a:cubicBezTo>
                  <a:pt x="33184" y="750419"/>
                  <a:pt x="0" y="717235"/>
                  <a:pt x="0" y="676301"/>
                </a:cubicBezTo>
                <a:lnTo>
                  <a:pt x="0" y="74119"/>
                </a:lnTo>
                <a:cubicBezTo>
                  <a:pt x="0" y="33212"/>
                  <a:pt x="33212" y="0"/>
                  <a:pt x="74119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629982" y="3650188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48349" y="48349"/>
                </a:moveTo>
                <a:cubicBezTo>
                  <a:pt x="51070" y="45627"/>
                  <a:pt x="55471" y="45627"/>
                  <a:pt x="58163" y="48349"/>
                </a:cubicBezTo>
                <a:lnTo>
                  <a:pt x="74087" y="64272"/>
                </a:lnTo>
                <a:lnTo>
                  <a:pt x="90010" y="48349"/>
                </a:lnTo>
                <a:cubicBezTo>
                  <a:pt x="92731" y="45627"/>
                  <a:pt x="97132" y="45627"/>
                  <a:pt x="99824" y="48349"/>
                </a:cubicBezTo>
                <a:cubicBezTo>
                  <a:pt x="102517" y="51070"/>
                  <a:pt x="102546" y="55471"/>
                  <a:pt x="99824" y="58163"/>
                </a:cubicBezTo>
                <a:lnTo>
                  <a:pt x="83901" y="74087"/>
                </a:lnTo>
                <a:lnTo>
                  <a:pt x="99824" y="90010"/>
                </a:lnTo>
                <a:cubicBezTo>
                  <a:pt x="102546" y="92731"/>
                  <a:pt x="102546" y="97132"/>
                  <a:pt x="99824" y="99824"/>
                </a:cubicBezTo>
                <a:cubicBezTo>
                  <a:pt x="97103" y="102517"/>
                  <a:pt x="92702" y="102546"/>
                  <a:pt x="90010" y="99824"/>
                </a:cubicBezTo>
                <a:lnTo>
                  <a:pt x="74087" y="83901"/>
                </a:lnTo>
                <a:lnTo>
                  <a:pt x="58163" y="99824"/>
                </a:lnTo>
                <a:cubicBezTo>
                  <a:pt x="55442" y="102546"/>
                  <a:pt x="51041" y="102546"/>
                  <a:pt x="48349" y="99824"/>
                </a:cubicBezTo>
                <a:cubicBezTo>
                  <a:pt x="45656" y="97103"/>
                  <a:pt x="45627" y="92702"/>
                  <a:pt x="48349" y="90010"/>
                </a:cubicBezTo>
                <a:lnTo>
                  <a:pt x="64272" y="74087"/>
                </a:lnTo>
                <a:lnTo>
                  <a:pt x="48349" y="58163"/>
                </a:lnTo>
                <a:cubicBezTo>
                  <a:pt x="45627" y="55442"/>
                  <a:pt x="45627" y="51041"/>
                  <a:pt x="48349" y="48349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870857" y="3631660"/>
            <a:ext cx="713362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不好的命名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11453" y="3854006"/>
            <a:ext cx="519735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feature1 </a:t>
            </a:r>
            <a:r>
              <a:rPr lang="en-US" sz="102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太模糊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11453" y="4039295"/>
            <a:ext cx="519735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addUserAuth </a:t>
            </a:r>
            <a:r>
              <a:rPr lang="en-US" sz="102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应使用 kebab-case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75210" y="4618322"/>
            <a:ext cx="5604985" cy="1602748"/>
          </a:xfrm>
          <a:custGeom>
            <a:avLst/>
            <a:gdLst/>
            <a:ahLst/>
            <a:cxnLst/>
            <a:rect l="l" t="t" r="r" b="b"/>
            <a:pathLst>
              <a:path w="5604985" h="1602748">
                <a:moveTo>
                  <a:pt x="111167" y="0"/>
                </a:moveTo>
                <a:lnTo>
                  <a:pt x="5493818" y="0"/>
                </a:lnTo>
                <a:cubicBezTo>
                  <a:pt x="5555214" y="0"/>
                  <a:pt x="5604985" y="49771"/>
                  <a:pt x="5604985" y="111167"/>
                </a:cubicBezTo>
                <a:lnTo>
                  <a:pt x="5604985" y="1491581"/>
                </a:lnTo>
                <a:cubicBezTo>
                  <a:pt x="5604985" y="1552977"/>
                  <a:pt x="5555214" y="1602748"/>
                  <a:pt x="5493818" y="1602748"/>
                </a:cubicBezTo>
                <a:lnTo>
                  <a:pt x="111167" y="1602748"/>
                </a:lnTo>
                <a:cubicBezTo>
                  <a:pt x="49771" y="1602748"/>
                  <a:pt x="0" y="1552977"/>
                  <a:pt x="0" y="1491581"/>
                </a:cubicBezTo>
                <a:lnTo>
                  <a:pt x="0" y="111167"/>
                </a:lnTo>
                <a:cubicBezTo>
                  <a:pt x="0" y="49812"/>
                  <a:pt x="49812" y="0"/>
                  <a:pt x="111167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551234" y="4817508"/>
            <a:ext cx="166760" cy="166760"/>
          </a:xfrm>
          <a:custGeom>
            <a:avLst/>
            <a:gdLst/>
            <a:ahLst/>
            <a:cxnLst/>
            <a:rect l="l" t="t" r="r" b="b"/>
            <a:pathLst>
              <a:path w="166760" h="166760">
                <a:moveTo>
                  <a:pt x="43579" y="11823"/>
                </a:moveTo>
                <a:cubicBezTo>
                  <a:pt x="47129" y="14298"/>
                  <a:pt x="47976" y="19184"/>
                  <a:pt x="45501" y="22701"/>
                </a:cubicBezTo>
                <a:lnTo>
                  <a:pt x="27261" y="48758"/>
                </a:lnTo>
                <a:cubicBezTo>
                  <a:pt x="25926" y="50647"/>
                  <a:pt x="23841" y="51852"/>
                  <a:pt x="21529" y="52047"/>
                </a:cubicBezTo>
                <a:cubicBezTo>
                  <a:pt x="19216" y="52243"/>
                  <a:pt x="16937" y="51461"/>
                  <a:pt x="15308" y="49833"/>
                </a:cubicBezTo>
                <a:lnTo>
                  <a:pt x="2280" y="36804"/>
                </a:lnTo>
                <a:cubicBezTo>
                  <a:pt x="-749" y="33743"/>
                  <a:pt x="-749" y="28792"/>
                  <a:pt x="2280" y="25731"/>
                </a:cubicBezTo>
                <a:cubicBezTo>
                  <a:pt x="5309" y="22669"/>
                  <a:pt x="10292" y="22701"/>
                  <a:pt x="13354" y="25731"/>
                </a:cubicBezTo>
                <a:lnTo>
                  <a:pt x="19803" y="32179"/>
                </a:lnTo>
                <a:lnTo>
                  <a:pt x="32701" y="13745"/>
                </a:lnTo>
                <a:cubicBezTo>
                  <a:pt x="35176" y="10195"/>
                  <a:pt x="40061" y="9348"/>
                  <a:pt x="43579" y="11823"/>
                </a:cubicBezTo>
                <a:close/>
                <a:moveTo>
                  <a:pt x="43579" y="63935"/>
                </a:moveTo>
                <a:cubicBezTo>
                  <a:pt x="47129" y="66411"/>
                  <a:pt x="47976" y="71296"/>
                  <a:pt x="45501" y="74814"/>
                </a:cubicBezTo>
                <a:lnTo>
                  <a:pt x="27261" y="100870"/>
                </a:lnTo>
                <a:cubicBezTo>
                  <a:pt x="25926" y="102759"/>
                  <a:pt x="23841" y="103964"/>
                  <a:pt x="21529" y="104160"/>
                </a:cubicBezTo>
                <a:cubicBezTo>
                  <a:pt x="19216" y="104355"/>
                  <a:pt x="16937" y="103574"/>
                  <a:pt x="15308" y="101945"/>
                </a:cubicBezTo>
                <a:lnTo>
                  <a:pt x="2280" y="88917"/>
                </a:lnTo>
                <a:cubicBezTo>
                  <a:pt x="-782" y="85855"/>
                  <a:pt x="-782" y="80905"/>
                  <a:pt x="2280" y="77876"/>
                </a:cubicBezTo>
                <a:cubicBezTo>
                  <a:pt x="5342" y="74847"/>
                  <a:pt x="10292" y="74814"/>
                  <a:pt x="13321" y="77876"/>
                </a:cubicBezTo>
                <a:lnTo>
                  <a:pt x="19770" y="84324"/>
                </a:lnTo>
                <a:lnTo>
                  <a:pt x="32668" y="65890"/>
                </a:lnTo>
                <a:cubicBezTo>
                  <a:pt x="35143" y="62340"/>
                  <a:pt x="40029" y="61493"/>
                  <a:pt x="43546" y="63968"/>
                </a:cubicBezTo>
                <a:close/>
                <a:moveTo>
                  <a:pt x="72957" y="31267"/>
                </a:moveTo>
                <a:cubicBezTo>
                  <a:pt x="72957" y="25503"/>
                  <a:pt x="77615" y="20845"/>
                  <a:pt x="83380" y="20845"/>
                </a:cubicBezTo>
                <a:lnTo>
                  <a:pt x="156337" y="20845"/>
                </a:lnTo>
                <a:cubicBezTo>
                  <a:pt x="162102" y="20845"/>
                  <a:pt x="166760" y="25503"/>
                  <a:pt x="166760" y="31267"/>
                </a:cubicBezTo>
                <a:cubicBezTo>
                  <a:pt x="166760" y="37032"/>
                  <a:pt x="162102" y="41690"/>
                  <a:pt x="156337" y="41690"/>
                </a:cubicBezTo>
                <a:lnTo>
                  <a:pt x="83380" y="41690"/>
                </a:lnTo>
                <a:cubicBezTo>
                  <a:pt x="77615" y="41690"/>
                  <a:pt x="72957" y="37032"/>
                  <a:pt x="72957" y="31267"/>
                </a:cubicBezTo>
                <a:close/>
                <a:moveTo>
                  <a:pt x="72957" y="83380"/>
                </a:moveTo>
                <a:cubicBezTo>
                  <a:pt x="72957" y="77615"/>
                  <a:pt x="77615" y="72957"/>
                  <a:pt x="83380" y="72957"/>
                </a:cubicBezTo>
                <a:lnTo>
                  <a:pt x="156337" y="72957"/>
                </a:lnTo>
                <a:cubicBezTo>
                  <a:pt x="162102" y="72957"/>
                  <a:pt x="166760" y="77615"/>
                  <a:pt x="166760" y="83380"/>
                </a:cubicBezTo>
                <a:cubicBezTo>
                  <a:pt x="166760" y="89145"/>
                  <a:pt x="162102" y="93802"/>
                  <a:pt x="156337" y="93802"/>
                </a:cubicBezTo>
                <a:lnTo>
                  <a:pt x="83380" y="93802"/>
                </a:lnTo>
                <a:cubicBezTo>
                  <a:pt x="77615" y="93802"/>
                  <a:pt x="72957" y="89145"/>
                  <a:pt x="72957" y="83380"/>
                </a:cubicBezTo>
                <a:close/>
                <a:moveTo>
                  <a:pt x="52112" y="135492"/>
                </a:moveTo>
                <a:cubicBezTo>
                  <a:pt x="52112" y="129727"/>
                  <a:pt x="56770" y="125070"/>
                  <a:pt x="62535" y="125070"/>
                </a:cubicBezTo>
                <a:lnTo>
                  <a:pt x="156337" y="125070"/>
                </a:lnTo>
                <a:cubicBezTo>
                  <a:pt x="162102" y="125070"/>
                  <a:pt x="166760" y="129727"/>
                  <a:pt x="166760" y="135492"/>
                </a:cubicBezTo>
                <a:cubicBezTo>
                  <a:pt x="166760" y="141257"/>
                  <a:pt x="162102" y="145915"/>
                  <a:pt x="156337" y="145915"/>
                </a:cubicBezTo>
                <a:lnTo>
                  <a:pt x="62535" y="145915"/>
                </a:lnTo>
                <a:cubicBezTo>
                  <a:pt x="56770" y="145915"/>
                  <a:pt x="52112" y="141257"/>
                  <a:pt x="52112" y="135492"/>
                </a:cubicBezTo>
                <a:close/>
                <a:moveTo>
                  <a:pt x="20845" y="122464"/>
                </a:moveTo>
                <a:cubicBezTo>
                  <a:pt x="28035" y="122464"/>
                  <a:pt x="33873" y="128302"/>
                  <a:pt x="33873" y="135492"/>
                </a:cubicBezTo>
                <a:cubicBezTo>
                  <a:pt x="33873" y="142683"/>
                  <a:pt x="28035" y="148521"/>
                  <a:pt x="20845" y="148521"/>
                </a:cubicBezTo>
                <a:cubicBezTo>
                  <a:pt x="13655" y="148521"/>
                  <a:pt x="7817" y="142683"/>
                  <a:pt x="7817" y="135492"/>
                </a:cubicBezTo>
                <a:cubicBezTo>
                  <a:pt x="7817" y="128302"/>
                  <a:pt x="13655" y="122464"/>
                  <a:pt x="20845" y="122464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741155" y="4771185"/>
            <a:ext cx="5169556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13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变更生命周期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28073" y="5141763"/>
            <a:ext cx="518809" cy="518809"/>
          </a:xfrm>
          <a:custGeom>
            <a:avLst/>
            <a:gdLst/>
            <a:ahLst/>
            <a:cxnLst/>
            <a:rect l="l" t="t" r="r" b="b"/>
            <a:pathLst>
              <a:path w="518809" h="518809">
                <a:moveTo>
                  <a:pt x="259404" y="0"/>
                </a:moveTo>
                <a:lnTo>
                  <a:pt x="259404" y="0"/>
                </a:lnTo>
                <a:cubicBezTo>
                  <a:pt x="402669" y="0"/>
                  <a:pt x="518809" y="116139"/>
                  <a:pt x="518809" y="259404"/>
                </a:cubicBezTo>
                <a:lnTo>
                  <a:pt x="518809" y="259404"/>
                </a:lnTo>
                <a:cubicBezTo>
                  <a:pt x="518809" y="402669"/>
                  <a:pt x="402669" y="518809"/>
                  <a:pt x="259404" y="518809"/>
                </a:cubicBezTo>
                <a:lnTo>
                  <a:pt x="259404" y="518809"/>
                </a:lnTo>
                <a:cubicBezTo>
                  <a:pt x="116139" y="518809"/>
                  <a:pt x="0" y="402669"/>
                  <a:pt x="0" y="259404"/>
                </a:cubicBezTo>
                <a:lnTo>
                  <a:pt x="0" y="259404"/>
                </a:lnTo>
                <a:cubicBezTo>
                  <a:pt x="0" y="116139"/>
                  <a:pt x="116139" y="0"/>
                  <a:pt x="259404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Shape 24"/>
          <p:cNvSpPr/>
          <p:nvPr/>
        </p:nvSpPr>
        <p:spPr>
          <a:xfrm>
            <a:off x="694833" y="5308523"/>
            <a:ext cx="185289" cy="185289"/>
          </a:xfrm>
          <a:custGeom>
            <a:avLst/>
            <a:gdLst/>
            <a:ahLst/>
            <a:cxnLst/>
            <a:rect l="l" t="t" r="r" b="b"/>
            <a:pathLst>
              <a:path w="185289" h="185289">
                <a:moveTo>
                  <a:pt x="23849" y="82692"/>
                </a:moveTo>
                <a:cubicBezTo>
                  <a:pt x="28662" y="49036"/>
                  <a:pt x="57649" y="23161"/>
                  <a:pt x="92644" y="23161"/>
                </a:cubicBezTo>
                <a:cubicBezTo>
                  <a:pt x="111825" y="23161"/>
                  <a:pt x="129195" y="30942"/>
                  <a:pt x="141789" y="43499"/>
                </a:cubicBezTo>
                <a:cubicBezTo>
                  <a:pt x="141862" y="43572"/>
                  <a:pt x="141934" y="43644"/>
                  <a:pt x="142006" y="43717"/>
                </a:cubicBezTo>
                <a:lnTo>
                  <a:pt x="144757" y="46322"/>
                </a:lnTo>
                <a:lnTo>
                  <a:pt x="127422" y="46322"/>
                </a:lnTo>
                <a:cubicBezTo>
                  <a:pt x="121017" y="46322"/>
                  <a:pt x="115842" y="51497"/>
                  <a:pt x="115842" y="57903"/>
                </a:cubicBezTo>
                <a:cubicBezTo>
                  <a:pt x="115842" y="64308"/>
                  <a:pt x="121017" y="69483"/>
                  <a:pt x="127422" y="69483"/>
                </a:cubicBezTo>
                <a:lnTo>
                  <a:pt x="173744" y="69483"/>
                </a:lnTo>
                <a:cubicBezTo>
                  <a:pt x="180150" y="69483"/>
                  <a:pt x="185325" y="64308"/>
                  <a:pt x="185325" y="57903"/>
                </a:cubicBezTo>
                <a:lnTo>
                  <a:pt x="185325" y="11581"/>
                </a:lnTo>
                <a:cubicBezTo>
                  <a:pt x="185325" y="5175"/>
                  <a:pt x="180150" y="0"/>
                  <a:pt x="173744" y="0"/>
                </a:cubicBezTo>
                <a:cubicBezTo>
                  <a:pt x="167339" y="0"/>
                  <a:pt x="162164" y="5175"/>
                  <a:pt x="162164" y="11581"/>
                </a:cubicBezTo>
                <a:lnTo>
                  <a:pt x="162164" y="30906"/>
                </a:lnTo>
                <a:lnTo>
                  <a:pt x="158074" y="27033"/>
                </a:lnTo>
                <a:cubicBezTo>
                  <a:pt x="141319" y="10350"/>
                  <a:pt x="118158" y="0"/>
                  <a:pt x="92644" y="0"/>
                </a:cubicBezTo>
                <a:cubicBezTo>
                  <a:pt x="45960" y="0"/>
                  <a:pt x="7346" y="34525"/>
                  <a:pt x="941" y="79435"/>
                </a:cubicBezTo>
                <a:cubicBezTo>
                  <a:pt x="36" y="85768"/>
                  <a:pt x="4415" y="91631"/>
                  <a:pt x="10748" y="92536"/>
                </a:cubicBezTo>
                <a:cubicBezTo>
                  <a:pt x="17081" y="93441"/>
                  <a:pt x="22944" y="89025"/>
                  <a:pt x="23849" y="82729"/>
                </a:cubicBezTo>
                <a:close/>
                <a:moveTo>
                  <a:pt x="184348" y="105853"/>
                </a:moveTo>
                <a:cubicBezTo>
                  <a:pt x="185253" y="99520"/>
                  <a:pt x="180837" y="93658"/>
                  <a:pt x="174541" y="92753"/>
                </a:cubicBezTo>
                <a:cubicBezTo>
                  <a:pt x="168244" y="91848"/>
                  <a:pt x="162345" y="96263"/>
                  <a:pt x="161440" y="102560"/>
                </a:cubicBezTo>
                <a:cubicBezTo>
                  <a:pt x="156627" y="136216"/>
                  <a:pt x="127639" y="162091"/>
                  <a:pt x="92644" y="162091"/>
                </a:cubicBezTo>
                <a:cubicBezTo>
                  <a:pt x="73464" y="162091"/>
                  <a:pt x="56093" y="154311"/>
                  <a:pt x="43499" y="141753"/>
                </a:cubicBezTo>
                <a:cubicBezTo>
                  <a:pt x="43427" y="141681"/>
                  <a:pt x="43355" y="141608"/>
                  <a:pt x="43282" y="141536"/>
                </a:cubicBezTo>
                <a:lnTo>
                  <a:pt x="40532" y="138930"/>
                </a:lnTo>
                <a:lnTo>
                  <a:pt x="57867" y="138930"/>
                </a:lnTo>
                <a:cubicBezTo>
                  <a:pt x="64272" y="138930"/>
                  <a:pt x="69447" y="133755"/>
                  <a:pt x="69447" y="127350"/>
                </a:cubicBezTo>
                <a:cubicBezTo>
                  <a:pt x="69447" y="120944"/>
                  <a:pt x="64272" y="115769"/>
                  <a:pt x="57867" y="115769"/>
                </a:cubicBezTo>
                <a:lnTo>
                  <a:pt x="11581" y="115805"/>
                </a:lnTo>
                <a:cubicBezTo>
                  <a:pt x="8504" y="115805"/>
                  <a:pt x="5537" y="117036"/>
                  <a:pt x="3366" y="119243"/>
                </a:cubicBezTo>
                <a:cubicBezTo>
                  <a:pt x="1194" y="121451"/>
                  <a:pt x="-36" y="124382"/>
                  <a:pt x="0" y="127495"/>
                </a:cubicBezTo>
                <a:lnTo>
                  <a:pt x="362" y="173455"/>
                </a:lnTo>
                <a:cubicBezTo>
                  <a:pt x="398" y="179860"/>
                  <a:pt x="5646" y="184999"/>
                  <a:pt x="12051" y="184927"/>
                </a:cubicBezTo>
                <a:cubicBezTo>
                  <a:pt x="18456" y="184854"/>
                  <a:pt x="23595" y="179643"/>
                  <a:pt x="23523" y="173238"/>
                </a:cubicBezTo>
                <a:lnTo>
                  <a:pt x="23378" y="154600"/>
                </a:lnTo>
                <a:lnTo>
                  <a:pt x="27250" y="158255"/>
                </a:lnTo>
                <a:cubicBezTo>
                  <a:pt x="44006" y="174939"/>
                  <a:pt x="67131" y="185289"/>
                  <a:pt x="92644" y="185289"/>
                </a:cubicBezTo>
                <a:cubicBezTo>
                  <a:pt x="139328" y="185289"/>
                  <a:pt x="177942" y="150764"/>
                  <a:pt x="184348" y="105853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495647" y="5734687"/>
            <a:ext cx="58366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创建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500280" y="5919976"/>
            <a:ext cx="574395" cy="1482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7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new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310628" y="5530869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Shape 28"/>
          <p:cNvSpPr/>
          <p:nvPr/>
        </p:nvSpPr>
        <p:spPr>
          <a:xfrm>
            <a:off x="1722679" y="5215878"/>
            <a:ext cx="518809" cy="518809"/>
          </a:xfrm>
          <a:custGeom>
            <a:avLst/>
            <a:gdLst/>
            <a:ahLst/>
            <a:cxnLst/>
            <a:rect l="l" t="t" r="r" b="b"/>
            <a:pathLst>
              <a:path w="518809" h="518809">
                <a:moveTo>
                  <a:pt x="259404" y="0"/>
                </a:moveTo>
                <a:lnTo>
                  <a:pt x="259404" y="0"/>
                </a:lnTo>
                <a:cubicBezTo>
                  <a:pt x="402669" y="0"/>
                  <a:pt x="518809" y="116139"/>
                  <a:pt x="518809" y="259404"/>
                </a:cubicBezTo>
                <a:lnTo>
                  <a:pt x="518809" y="259404"/>
                </a:lnTo>
                <a:cubicBezTo>
                  <a:pt x="518809" y="402669"/>
                  <a:pt x="402669" y="518809"/>
                  <a:pt x="259404" y="518809"/>
                </a:cubicBezTo>
                <a:lnTo>
                  <a:pt x="259404" y="518809"/>
                </a:lnTo>
                <a:cubicBezTo>
                  <a:pt x="116139" y="518809"/>
                  <a:pt x="0" y="402669"/>
                  <a:pt x="0" y="259404"/>
                </a:cubicBezTo>
                <a:lnTo>
                  <a:pt x="0" y="259404"/>
                </a:lnTo>
                <a:cubicBezTo>
                  <a:pt x="0" y="116139"/>
                  <a:pt x="116139" y="0"/>
                  <a:pt x="259404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1889439" y="5382638"/>
            <a:ext cx="185289" cy="185289"/>
          </a:xfrm>
          <a:custGeom>
            <a:avLst/>
            <a:gdLst/>
            <a:ahLst/>
            <a:cxnLst/>
            <a:rect l="l" t="t" r="r" b="b"/>
            <a:pathLst>
              <a:path w="185289" h="185289">
                <a:moveTo>
                  <a:pt x="127712" y="7672"/>
                </a:moveTo>
                <a:lnTo>
                  <a:pt x="111463" y="23921"/>
                </a:lnTo>
                <a:lnTo>
                  <a:pt x="161368" y="73826"/>
                </a:lnTo>
                <a:lnTo>
                  <a:pt x="177617" y="57577"/>
                </a:lnTo>
                <a:cubicBezTo>
                  <a:pt x="182538" y="52691"/>
                  <a:pt x="185289" y="46033"/>
                  <a:pt x="185289" y="39084"/>
                </a:cubicBezTo>
                <a:cubicBezTo>
                  <a:pt x="185289" y="32136"/>
                  <a:pt x="182538" y="25477"/>
                  <a:pt x="177617" y="20592"/>
                </a:cubicBezTo>
                <a:lnTo>
                  <a:pt x="164697" y="7672"/>
                </a:lnTo>
                <a:cubicBezTo>
                  <a:pt x="159812" y="2750"/>
                  <a:pt x="153153" y="0"/>
                  <a:pt x="146204" y="0"/>
                </a:cubicBezTo>
                <a:cubicBezTo>
                  <a:pt x="139256" y="0"/>
                  <a:pt x="132597" y="2750"/>
                  <a:pt x="127712" y="7672"/>
                </a:cubicBezTo>
                <a:close/>
                <a:moveTo>
                  <a:pt x="99195" y="36189"/>
                </a:moveTo>
                <a:lnTo>
                  <a:pt x="21315" y="114032"/>
                </a:lnTo>
                <a:cubicBezTo>
                  <a:pt x="17443" y="117904"/>
                  <a:pt x="14620" y="122754"/>
                  <a:pt x="13137" y="128037"/>
                </a:cubicBezTo>
                <a:lnTo>
                  <a:pt x="326" y="174287"/>
                </a:lnTo>
                <a:cubicBezTo>
                  <a:pt x="-507" y="177291"/>
                  <a:pt x="326" y="180548"/>
                  <a:pt x="2569" y="182756"/>
                </a:cubicBezTo>
                <a:cubicBezTo>
                  <a:pt x="4813" y="184963"/>
                  <a:pt x="8034" y="185832"/>
                  <a:pt x="11038" y="184999"/>
                </a:cubicBezTo>
                <a:lnTo>
                  <a:pt x="57288" y="172152"/>
                </a:lnTo>
                <a:cubicBezTo>
                  <a:pt x="62571" y="170668"/>
                  <a:pt x="67384" y="167882"/>
                  <a:pt x="71293" y="163973"/>
                </a:cubicBezTo>
                <a:lnTo>
                  <a:pt x="149100" y="86094"/>
                </a:lnTo>
                <a:lnTo>
                  <a:pt x="99195" y="36189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1690253" y="5808802"/>
            <a:ext cx="58366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编写规范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2505234" y="5530869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2917285" y="5141763"/>
            <a:ext cx="518809" cy="518809"/>
          </a:xfrm>
          <a:custGeom>
            <a:avLst/>
            <a:gdLst/>
            <a:ahLst/>
            <a:cxnLst/>
            <a:rect l="l" t="t" r="r" b="b"/>
            <a:pathLst>
              <a:path w="518809" h="518809">
                <a:moveTo>
                  <a:pt x="259404" y="0"/>
                </a:moveTo>
                <a:lnTo>
                  <a:pt x="259404" y="0"/>
                </a:lnTo>
                <a:cubicBezTo>
                  <a:pt x="402669" y="0"/>
                  <a:pt x="518809" y="116139"/>
                  <a:pt x="518809" y="259404"/>
                </a:cubicBezTo>
                <a:lnTo>
                  <a:pt x="518809" y="259404"/>
                </a:lnTo>
                <a:cubicBezTo>
                  <a:pt x="518809" y="402669"/>
                  <a:pt x="402669" y="518809"/>
                  <a:pt x="259404" y="518809"/>
                </a:cubicBezTo>
                <a:lnTo>
                  <a:pt x="259404" y="518809"/>
                </a:lnTo>
                <a:cubicBezTo>
                  <a:pt x="116139" y="518809"/>
                  <a:pt x="0" y="402669"/>
                  <a:pt x="0" y="259404"/>
                </a:cubicBezTo>
                <a:lnTo>
                  <a:pt x="0" y="259404"/>
                </a:lnTo>
                <a:cubicBezTo>
                  <a:pt x="0" y="116139"/>
                  <a:pt x="116139" y="0"/>
                  <a:pt x="259404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3107206" y="5308523"/>
            <a:ext cx="138967" cy="185289"/>
          </a:xfrm>
          <a:custGeom>
            <a:avLst/>
            <a:gdLst/>
            <a:ahLst/>
            <a:cxnLst/>
            <a:rect l="l" t="t" r="r" b="b"/>
            <a:pathLst>
              <a:path w="138967" h="185289">
                <a:moveTo>
                  <a:pt x="90437" y="24174"/>
                </a:moveTo>
                <a:cubicBezTo>
                  <a:pt x="94201" y="18999"/>
                  <a:pt x="93042" y="11761"/>
                  <a:pt x="87867" y="7998"/>
                </a:cubicBezTo>
                <a:cubicBezTo>
                  <a:pt x="82692" y="4234"/>
                  <a:pt x="75455" y="5392"/>
                  <a:pt x="71691" y="10567"/>
                </a:cubicBezTo>
                <a:lnTo>
                  <a:pt x="33330" y="63295"/>
                </a:lnTo>
                <a:lnTo>
                  <a:pt x="19759" y="49724"/>
                </a:lnTo>
                <a:cubicBezTo>
                  <a:pt x="15236" y="45200"/>
                  <a:pt x="7889" y="45200"/>
                  <a:pt x="3366" y="49724"/>
                </a:cubicBezTo>
                <a:cubicBezTo>
                  <a:pt x="-1158" y="54248"/>
                  <a:pt x="-1158" y="61594"/>
                  <a:pt x="3366" y="66118"/>
                </a:cubicBezTo>
                <a:lnTo>
                  <a:pt x="26527" y="89279"/>
                </a:lnTo>
                <a:cubicBezTo>
                  <a:pt x="28915" y="91667"/>
                  <a:pt x="32245" y="92898"/>
                  <a:pt x="35610" y="92644"/>
                </a:cubicBezTo>
                <a:cubicBezTo>
                  <a:pt x="38976" y="92391"/>
                  <a:pt x="42088" y="90654"/>
                  <a:pt x="44078" y="87904"/>
                </a:cubicBezTo>
                <a:lnTo>
                  <a:pt x="90401" y="24211"/>
                </a:lnTo>
                <a:close/>
                <a:moveTo>
                  <a:pt x="136759" y="73392"/>
                </a:moveTo>
                <a:cubicBezTo>
                  <a:pt x="140523" y="68217"/>
                  <a:pt x="139365" y="60979"/>
                  <a:pt x="134190" y="57215"/>
                </a:cubicBezTo>
                <a:cubicBezTo>
                  <a:pt x="129015" y="53451"/>
                  <a:pt x="121777" y="54610"/>
                  <a:pt x="118013" y="59785"/>
                </a:cubicBezTo>
                <a:lnTo>
                  <a:pt x="56491" y="144359"/>
                </a:lnTo>
                <a:lnTo>
                  <a:pt x="31340" y="119207"/>
                </a:lnTo>
                <a:cubicBezTo>
                  <a:pt x="26816" y="114684"/>
                  <a:pt x="19470" y="114684"/>
                  <a:pt x="14946" y="119207"/>
                </a:cubicBezTo>
                <a:cubicBezTo>
                  <a:pt x="10422" y="123731"/>
                  <a:pt x="10422" y="131077"/>
                  <a:pt x="14946" y="135601"/>
                </a:cubicBezTo>
                <a:lnTo>
                  <a:pt x="49688" y="170343"/>
                </a:lnTo>
                <a:cubicBezTo>
                  <a:pt x="52076" y="172731"/>
                  <a:pt x="55406" y="173962"/>
                  <a:pt x="58771" y="173708"/>
                </a:cubicBezTo>
                <a:cubicBezTo>
                  <a:pt x="62137" y="173455"/>
                  <a:pt x="65249" y="171718"/>
                  <a:pt x="67240" y="168967"/>
                </a:cubicBezTo>
                <a:lnTo>
                  <a:pt x="136723" y="73428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2884859" y="5734687"/>
            <a:ext cx="58366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2889491" y="5919976"/>
            <a:ext cx="574395" cy="1482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7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validate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3699840" y="5530869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4111818" y="5215878"/>
            <a:ext cx="518809" cy="518809"/>
          </a:xfrm>
          <a:custGeom>
            <a:avLst/>
            <a:gdLst/>
            <a:ahLst/>
            <a:cxnLst/>
            <a:rect l="l" t="t" r="r" b="b"/>
            <a:pathLst>
              <a:path w="518809" h="518809">
                <a:moveTo>
                  <a:pt x="259404" y="0"/>
                </a:moveTo>
                <a:lnTo>
                  <a:pt x="259404" y="0"/>
                </a:lnTo>
                <a:cubicBezTo>
                  <a:pt x="402669" y="0"/>
                  <a:pt x="518809" y="116139"/>
                  <a:pt x="518809" y="259404"/>
                </a:cubicBezTo>
                <a:lnTo>
                  <a:pt x="518809" y="259404"/>
                </a:lnTo>
                <a:cubicBezTo>
                  <a:pt x="518809" y="402669"/>
                  <a:pt x="402669" y="518809"/>
                  <a:pt x="259404" y="518809"/>
                </a:cubicBezTo>
                <a:lnTo>
                  <a:pt x="259404" y="518809"/>
                </a:lnTo>
                <a:cubicBezTo>
                  <a:pt x="116139" y="518809"/>
                  <a:pt x="0" y="402669"/>
                  <a:pt x="0" y="259404"/>
                </a:cubicBezTo>
                <a:lnTo>
                  <a:pt x="0" y="259404"/>
                </a:lnTo>
                <a:cubicBezTo>
                  <a:pt x="0" y="116139"/>
                  <a:pt x="116139" y="0"/>
                  <a:pt x="259404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Shape 38"/>
          <p:cNvSpPr/>
          <p:nvPr/>
        </p:nvSpPr>
        <p:spPr>
          <a:xfrm>
            <a:off x="4266997" y="5382638"/>
            <a:ext cx="208450" cy="185289"/>
          </a:xfrm>
          <a:custGeom>
            <a:avLst/>
            <a:gdLst/>
            <a:ahLst/>
            <a:cxnLst/>
            <a:rect l="l" t="t" r="r" b="b"/>
            <a:pathLst>
              <a:path w="208450" h="185289">
                <a:moveTo>
                  <a:pt x="130571" y="434"/>
                </a:moveTo>
                <a:cubicBezTo>
                  <a:pt x="124419" y="-1339"/>
                  <a:pt x="118013" y="2244"/>
                  <a:pt x="116240" y="8396"/>
                </a:cubicBezTo>
                <a:lnTo>
                  <a:pt x="69918" y="170524"/>
                </a:lnTo>
                <a:cubicBezTo>
                  <a:pt x="68144" y="176676"/>
                  <a:pt x="71727" y="183081"/>
                  <a:pt x="77879" y="184854"/>
                </a:cubicBezTo>
                <a:cubicBezTo>
                  <a:pt x="84031" y="186628"/>
                  <a:pt x="90437" y="183045"/>
                  <a:pt x="92210" y="176893"/>
                </a:cubicBezTo>
                <a:lnTo>
                  <a:pt x="138532" y="14765"/>
                </a:lnTo>
                <a:cubicBezTo>
                  <a:pt x="140306" y="8613"/>
                  <a:pt x="136723" y="2208"/>
                  <a:pt x="130571" y="434"/>
                </a:cubicBezTo>
                <a:close/>
                <a:moveTo>
                  <a:pt x="153949" y="49688"/>
                </a:moveTo>
                <a:cubicBezTo>
                  <a:pt x="149425" y="54211"/>
                  <a:pt x="149425" y="61558"/>
                  <a:pt x="153949" y="66081"/>
                </a:cubicBezTo>
                <a:lnTo>
                  <a:pt x="180512" y="92644"/>
                </a:lnTo>
                <a:lnTo>
                  <a:pt x="153949" y="119207"/>
                </a:lnTo>
                <a:cubicBezTo>
                  <a:pt x="149425" y="123731"/>
                  <a:pt x="149425" y="131077"/>
                  <a:pt x="153949" y="135601"/>
                </a:cubicBezTo>
                <a:cubicBezTo>
                  <a:pt x="158473" y="140125"/>
                  <a:pt x="165819" y="140125"/>
                  <a:pt x="170343" y="135601"/>
                </a:cubicBezTo>
                <a:lnTo>
                  <a:pt x="205084" y="100859"/>
                </a:lnTo>
                <a:cubicBezTo>
                  <a:pt x="209608" y="96336"/>
                  <a:pt x="209608" y="88989"/>
                  <a:pt x="205084" y="84466"/>
                </a:cubicBezTo>
                <a:lnTo>
                  <a:pt x="170343" y="49724"/>
                </a:lnTo>
                <a:cubicBezTo>
                  <a:pt x="165819" y="45200"/>
                  <a:pt x="158473" y="45200"/>
                  <a:pt x="153949" y="49724"/>
                </a:cubicBezTo>
                <a:close/>
                <a:moveTo>
                  <a:pt x="54537" y="49688"/>
                </a:moveTo>
                <a:cubicBezTo>
                  <a:pt x="50013" y="45164"/>
                  <a:pt x="42667" y="45164"/>
                  <a:pt x="38143" y="49688"/>
                </a:cubicBezTo>
                <a:lnTo>
                  <a:pt x="3402" y="84429"/>
                </a:lnTo>
                <a:cubicBezTo>
                  <a:pt x="-1122" y="88953"/>
                  <a:pt x="-1122" y="96299"/>
                  <a:pt x="3402" y="100823"/>
                </a:cubicBezTo>
                <a:lnTo>
                  <a:pt x="38143" y="135565"/>
                </a:lnTo>
                <a:cubicBezTo>
                  <a:pt x="42667" y="140088"/>
                  <a:pt x="50013" y="140088"/>
                  <a:pt x="54537" y="135565"/>
                </a:cubicBezTo>
                <a:cubicBezTo>
                  <a:pt x="59061" y="131041"/>
                  <a:pt x="59061" y="123695"/>
                  <a:pt x="54537" y="119171"/>
                </a:cubicBezTo>
                <a:lnTo>
                  <a:pt x="27974" y="92644"/>
                </a:lnTo>
                <a:lnTo>
                  <a:pt x="54501" y="66081"/>
                </a:lnTo>
                <a:cubicBezTo>
                  <a:pt x="59025" y="61558"/>
                  <a:pt x="59025" y="54211"/>
                  <a:pt x="54501" y="4968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4079392" y="5808802"/>
            <a:ext cx="58366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实现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4894446" y="5530869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5306424" y="5141763"/>
            <a:ext cx="518809" cy="518809"/>
          </a:xfrm>
          <a:custGeom>
            <a:avLst/>
            <a:gdLst/>
            <a:ahLst/>
            <a:cxnLst/>
            <a:rect l="l" t="t" r="r" b="b"/>
            <a:pathLst>
              <a:path w="518809" h="518809">
                <a:moveTo>
                  <a:pt x="259404" y="0"/>
                </a:moveTo>
                <a:lnTo>
                  <a:pt x="259404" y="0"/>
                </a:lnTo>
                <a:cubicBezTo>
                  <a:pt x="402669" y="0"/>
                  <a:pt x="518809" y="116139"/>
                  <a:pt x="518809" y="259404"/>
                </a:cubicBezTo>
                <a:lnTo>
                  <a:pt x="518809" y="259404"/>
                </a:lnTo>
                <a:cubicBezTo>
                  <a:pt x="518809" y="402669"/>
                  <a:pt x="402669" y="518809"/>
                  <a:pt x="259404" y="518809"/>
                </a:cubicBezTo>
                <a:lnTo>
                  <a:pt x="259404" y="518809"/>
                </a:lnTo>
                <a:cubicBezTo>
                  <a:pt x="116139" y="518809"/>
                  <a:pt x="0" y="402669"/>
                  <a:pt x="0" y="259404"/>
                </a:cubicBezTo>
                <a:lnTo>
                  <a:pt x="0" y="259404"/>
                </a:lnTo>
                <a:cubicBezTo>
                  <a:pt x="0" y="116139"/>
                  <a:pt x="116139" y="0"/>
                  <a:pt x="259404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5473184" y="5308523"/>
            <a:ext cx="185289" cy="185289"/>
          </a:xfrm>
          <a:custGeom>
            <a:avLst/>
            <a:gdLst/>
            <a:ahLst/>
            <a:cxnLst/>
            <a:rect l="l" t="t" r="r" b="b"/>
            <a:pathLst>
              <a:path w="185289" h="185289">
                <a:moveTo>
                  <a:pt x="0" y="23161"/>
                </a:moveTo>
                <a:cubicBezTo>
                  <a:pt x="0" y="16756"/>
                  <a:pt x="5175" y="11581"/>
                  <a:pt x="11581" y="11581"/>
                </a:cubicBezTo>
                <a:lnTo>
                  <a:pt x="173708" y="11581"/>
                </a:lnTo>
                <a:cubicBezTo>
                  <a:pt x="180114" y="11581"/>
                  <a:pt x="185289" y="16756"/>
                  <a:pt x="185289" y="23161"/>
                </a:cubicBezTo>
                <a:lnTo>
                  <a:pt x="185289" y="34742"/>
                </a:lnTo>
                <a:cubicBezTo>
                  <a:pt x="185289" y="41147"/>
                  <a:pt x="180114" y="46322"/>
                  <a:pt x="173708" y="46322"/>
                </a:cubicBezTo>
                <a:lnTo>
                  <a:pt x="11581" y="46322"/>
                </a:lnTo>
                <a:cubicBezTo>
                  <a:pt x="5175" y="46322"/>
                  <a:pt x="0" y="41147"/>
                  <a:pt x="0" y="34742"/>
                </a:cubicBezTo>
                <a:lnTo>
                  <a:pt x="0" y="23161"/>
                </a:lnTo>
                <a:close/>
                <a:moveTo>
                  <a:pt x="11581" y="63693"/>
                </a:moveTo>
                <a:lnTo>
                  <a:pt x="173708" y="63693"/>
                </a:lnTo>
                <a:lnTo>
                  <a:pt x="173708" y="150547"/>
                </a:lnTo>
                <a:cubicBezTo>
                  <a:pt x="173708" y="163322"/>
                  <a:pt x="163322" y="173708"/>
                  <a:pt x="150547" y="173708"/>
                </a:cubicBezTo>
                <a:lnTo>
                  <a:pt x="34742" y="173708"/>
                </a:lnTo>
                <a:cubicBezTo>
                  <a:pt x="21967" y="173708"/>
                  <a:pt x="11581" y="163322"/>
                  <a:pt x="11581" y="150547"/>
                </a:cubicBezTo>
                <a:lnTo>
                  <a:pt x="11581" y="63693"/>
                </a:lnTo>
                <a:close/>
                <a:moveTo>
                  <a:pt x="66588" y="86854"/>
                </a:moveTo>
                <a:cubicBezTo>
                  <a:pt x="61775" y="86854"/>
                  <a:pt x="57903" y="90726"/>
                  <a:pt x="57903" y="95540"/>
                </a:cubicBezTo>
                <a:cubicBezTo>
                  <a:pt x="57903" y="100353"/>
                  <a:pt x="61775" y="104225"/>
                  <a:pt x="66588" y="104225"/>
                </a:cubicBezTo>
                <a:lnTo>
                  <a:pt x="118701" y="104225"/>
                </a:lnTo>
                <a:cubicBezTo>
                  <a:pt x="123514" y="104225"/>
                  <a:pt x="127386" y="100353"/>
                  <a:pt x="127386" y="95540"/>
                </a:cubicBezTo>
                <a:cubicBezTo>
                  <a:pt x="127386" y="90726"/>
                  <a:pt x="123514" y="86854"/>
                  <a:pt x="118701" y="86854"/>
                </a:cubicBezTo>
                <a:lnTo>
                  <a:pt x="66588" y="86854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5273998" y="5734687"/>
            <a:ext cx="58366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归档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5278631" y="5919976"/>
            <a:ext cx="574395" cy="1482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7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archive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209706" y="1153422"/>
            <a:ext cx="5604985" cy="2566249"/>
          </a:xfrm>
          <a:custGeom>
            <a:avLst/>
            <a:gdLst/>
            <a:ahLst/>
            <a:cxnLst/>
            <a:rect l="l" t="t" r="r" b="b"/>
            <a:pathLst>
              <a:path w="5604985" h="2566249">
                <a:moveTo>
                  <a:pt x="111170" y="0"/>
                </a:moveTo>
                <a:lnTo>
                  <a:pt x="5493815" y="0"/>
                </a:lnTo>
                <a:cubicBezTo>
                  <a:pt x="5555212" y="0"/>
                  <a:pt x="5604985" y="49772"/>
                  <a:pt x="5604985" y="111170"/>
                </a:cubicBezTo>
                <a:lnTo>
                  <a:pt x="5604985" y="2455079"/>
                </a:lnTo>
                <a:cubicBezTo>
                  <a:pt x="5604985" y="2516477"/>
                  <a:pt x="5555212" y="2566249"/>
                  <a:pt x="5493815" y="2566249"/>
                </a:cubicBezTo>
                <a:lnTo>
                  <a:pt x="111170" y="2566249"/>
                </a:lnTo>
                <a:cubicBezTo>
                  <a:pt x="49772" y="2566249"/>
                  <a:pt x="0" y="2516477"/>
                  <a:pt x="0" y="2455079"/>
                </a:cubicBezTo>
                <a:lnTo>
                  <a:pt x="0" y="111170"/>
                </a:lnTo>
                <a:cubicBezTo>
                  <a:pt x="0" y="49814"/>
                  <a:pt x="49814" y="0"/>
                  <a:pt x="11117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6375308" y="1352608"/>
            <a:ext cx="187605" cy="166760"/>
          </a:xfrm>
          <a:custGeom>
            <a:avLst/>
            <a:gdLst/>
            <a:ahLst/>
            <a:cxnLst/>
            <a:rect l="l" t="t" r="r" b="b"/>
            <a:pathLst>
              <a:path w="187605" h="166760">
                <a:moveTo>
                  <a:pt x="18239" y="73479"/>
                </a:moveTo>
                <a:lnTo>
                  <a:pt x="10553" y="96473"/>
                </a:lnTo>
                <a:lnTo>
                  <a:pt x="10553" y="31267"/>
                </a:lnTo>
                <a:cubicBezTo>
                  <a:pt x="10553" y="19770"/>
                  <a:pt x="19900" y="10422"/>
                  <a:pt x="31398" y="10422"/>
                </a:cubicBezTo>
                <a:lnTo>
                  <a:pt x="76573" y="10422"/>
                </a:lnTo>
                <a:cubicBezTo>
                  <a:pt x="81067" y="10422"/>
                  <a:pt x="85464" y="11888"/>
                  <a:pt x="89080" y="14591"/>
                </a:cubicBezTo>
                <a:lnTo>
                  <a:pt x="101587" y="23972"/>
                </a:lnTo>
                <a:cubicBezTo>
                  <a:pt x="103378" y="25340"/>
                  <a:pt x="105593" y="26056"/>
                  <a:pt x="107840" y="26056"/>
                </a:cubicBezTo>
                <a:lnTo>
                  <a:pt x="146045" y="26056"/>
                </a:lnTo>
                <a:cubicBezTo>
                  <a:pt x="157542" y="26056"/>
                  <a:pt x="166890" y="35404"/>
                  <a:pt x="166890" y="46901"/>
                </a:cubicBezTo>
                <a:lnTo>
                  <a:pt x="166890" y="52112"/>
                </a:lnTo>
                <a:lnTo>
                  <a:pt x="47878" y="52112"/>
                </a:lnTo>
                <a:cubicBezTo>
                  <a:pt x="34427" y="52112"/>
                  <a:pt x="22473" y="60711"/>
                  <a:pt x="18207" y="73479"/>
                </a:cubicBezTo>
                <a:close/>
                <a:moveTo>
                  <a:pt x="155621" y="145915"/>
                </a:moveTo>
                <a:lnTo>
                  <a:pt x="32245" y="145915"/>
                </a:lnTo>
                <a:cubicBezTo>
                  <a:pt x="21562" y="145915"/>
                  <a:pt x="14038" y="135460"/>
                  <a:pt x="17425" y="125330"/>
                </a:cubicBezTo>
                <a:lnTo>
                  <a:pt x="33059" y="78429"/>
                </a:lnTo>
                <a:cubicBezTo>
                  <a:pt x="35176" y="72045"/>
                  <a:pt x="41169" y="67746"/>
                  <a:pt x="47878" y="67746"/>
                </a:cubicBezTo>
                <a:lnTo>
                  <a:pt x="171255" y="67746"/>
                </a:lnTo>
                <a:cubicBezTo>
                  <a:pt x="181938" y="67746"/>
                  <a:pt x="189461" y="78201"/>
                  <a:pt x="186074" y="88331"/>
                </a:cubicBezTo>
                <a:lnTo>
                  <a:pt x="170440" y="135232"/>
                </a:lnTo>
                <a:cubicBezTo>
                  <a:pt x="168323" y="141616"/>
                  <a:pt x="162330" y="145915"/>
                  <a:pt x="155621" y="145915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6575652" y="1306286"/>
            <a:ext cx="5169556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13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变更目录结构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362570" y="1676863"/>
            <a:ext cx="5299258" cy="1889945"/>
          </a:xfrm>
          <a:custGeom>
            <a:avLst/>
            <a:gdLst/>
            <a:ahLst/>
            <a:cxnLst/>
            <a:rect l="l" t="t" r="r" b="b"/>
            <a:pathLst>
              <a:path w="5299258" h="1889945">
                <a:moveTo>
                  <a:pt x="74124" y="0"/>
                </a:moveTo>
                <a:lnTo>
                  <a:pt x="5225135" y="0"/>
                </a:lnTo>
                <a:cubicBezTo>
                  <a:pt x="5266072" y="0"/>
                  <a:pt x="5299258" y="33186"/>
                  <a:pt x="5299258" y="74124"/>
                </a:cubicBezTo>
                <a:lnTo>
                  <a:pt x="5299258" y="1815822"/>
                </a:lnTo>
                <a:cubicBezTo>
                  <a:pt x="5299258" y="1856759"/>
                  <a:pt x="5266072" y="1889945"/>
                  <a:pt x="5225135" y="1889945"/>
                </a:cubicBezTo>
                <a:lnTo>
                  <a:pt x="74124" y="1889945"/>
                </a:lnTo>
                <a:cubicBezTo>
                  <a:pt x="33186" y="1889945"/>
                  <a:pt x="0" y="1856759"/>
                  <a:pt x="0" y="1815822"/>
                </a:cubicBezTo>
                <a:lnTo>
                  <a:pt x="0" y="74124"/>
                </a:lnTo>
                <a:cubicBezTo>
                  <a:pt x="0" y="33214"/>
                  <a:pt x="33214" y="0"/>
                  <a:pt x="7412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6473743" y="1788036"/>
            <a:ext cx="5141763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openspec/changes//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621974" y="1973325"/>
            <a:ext cx="4993532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.openspec.yaml # 变更元数据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621974" y="2158614"/>
            <a:ext cx="4993532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proposal.md </a:t>
            </a:r>
            <a:r>
              <a:rPr lang="en-US" sz="102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【必填】</a:t>
            </a: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提案文档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621974" y="2343903"/>
            <a:ext cx="4993532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design.md </a:t>
            </a: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技术设计文档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621974" y="2529191"/>
            <a:ext cx="4993532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tasks.md </a:t>
            </a: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任务清单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621974" y="2714480"/>
            <a:ext cx="4993532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specs/ </a:t>
            </a: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规范目录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770205" y="2899769"/>
            <a:ext cx="4845301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/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6918436" y="3085058"/>
            <a:ext cx="469707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spec.md </a:t>
            </a:r>
            <a:r>
              <a:rPr lang="en-US" sz="102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【必填】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770205" y="3270347"/>
            <a:ext cx="4845301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schemas/ </a:t>
            </a: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模式定义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6209706" y="3877167"/>
            <a:ext cx="5604985" cy="2973884"/>
          </a:xfrm>
          <a:custGeom>
            <a:avLst/>
            <a:gdLst/>
            <a:ahLst/>
            <a:cxnLst/>
            <a:rect l="l" t="t" r="r" b="b"/>
            <a:pathLst>
              <a:path w="5604985" h="2973884">
                <a:moveTo>
                  <a:pt x="111164" y="0"/>
                </a:moveTo>
                <a:lnTo>
                  <a:pt x="5493821" y="0"/>
                </a:lnTo>
                <a:cubicBezTo>
                  <a:pt x="5555215" y="0"/>
                  <a:pt x="5604985" y="49770"/>
                  <a:pt x="5604985" y="111164"/>
                </a:cubicBezTo>
                <a:lnTo>
                  <a:pt x="5604985" y="2862721"/>
                </a:lnTo>
                <a:cubicBezTo>
                  <a:pt x="5604985" y="2924115"/>
                  <a:pt x="5555215" y="2973884"/>
                  <a:pt x="5493821" y="2973884"/>
                </a:cubicBezTo>
                <a:lnTo>
                  <a:pt x="111164" y="2973884"/>
                </a:lnTo>
                <a:cubicBezTo>
                  <a:pt x="49770" y="2973884"/>
                  <a:pt x="0" y="2924115"/>
                  <a:pt x="0" y="2862721"/>
                </a:cubicBezTo>
                <a:lnTo>
                  <a:pt x="0" y="111164"/>
                </a:lnTo>
                <a:cubicBezTo>
                  <a:pt x="0" y="49811"/>
                  <a:pt x="49811" y="0"/>
                  <a:pt x="111164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" name="Shape 59"/>
          <p:cNvSpPr/>
          <p:nvPr/>
        </p:nvSpPr>
        <p:spPr>
          <a:xfrm>
            <a:off x="6406576" y="4076353"/>
            <a:ext cx="125070" cy="166760"/>
          </a:xfrm>
          <a:custGeom>
            <a:avLst/>
            <a:gdLst/>
            <a:ahLst/>
            <a:cxnLst/>
            <a:rect l="l" t="t" r="r" b="b"/>
            <a:pathLst>
              <a:path w="125070" h="166760">
                <a:moveTo>
                  <a:pt x="0" y="20845"/>
                </a:moveTo>
                <a:cubicBezTo>
                  <a:pt x="0" y="9348"/>
                  <a:pt x="9348" y="0"/>
                  <a:pt x="20845" y="0"/>
                </a:cubicBezTo>
                <a:lnTo>
                  <a:pt x="69538" y="0"/>
                </a:lnTo>
                <a:cubicBezTo>
                  <a:pt x="75075" y="0"/>
                  <a:pt x="80383" y="2182"/>
                  <a:pt x="84292" y="6091"/>
                </a:cubicBezTo>
                <a:lnTo>
                  <a:pt x="118979" y="40811"/>
                </a:lnTo>
                <a:cubicBezTo>
                  <a:pt x="122888" y="44719"/>
                  <a:pt x="125070" y="50028"/>
                  <a:pt x="125070" y="55565"/>
                </a:cubicBezTo>
                <a:lnTo>
                  <a:pt x="125070" y="145915"/>
                </a:lnTo>
                <a:cubicBezTo>
                  <a:pt x="125070" y="157412"/>
                  <a:pt x="115722" y="166760"/>
                  <a:pt x="104225" y="166760"/>
                </a:cubicBezTo>
                <a:lnTo>
                  <a:pt x="20845" y="166760"/>
                </a:lnTo>
                <a:cubicBezTo>
                  <a:pt x="9348" y="166760"/>
                  <a:pt x="0" y="157412"/>
                  <a:pt x="0" y="145915"/>
                </a:cubicBezTo>
                <a:lnTo>
                  <a:pt x="0" y="20845"/>
                </a:lnTo>
                <a:close/>
                <a:moveTo>
                  <a:pt x="67746" y="19054"/>
                </a:moveTo>
                <a:lnTo>
                  <a:pt x="67746" y="49507"/>
                </a:lnTo>
                <a:cubicBezTo>
                  <a:pt x="67746" y="53839"/>
                  <a:pt x="71231" y="57324"/>
                  <a:pt x="75563" y="57324"/>
                </a:cubicBezTo>
                <a:lnTo>
                  <a:pt x="106016" y="57324"/>
                </a:lnTo>
                <a:lnTo>
                  <a:pt x="67746" y="19054"/>
                </a:lnTo>
                <a:close/>
                <a:moveTo>
                  <a:pt x="39084" y="83380"/>
                </a:moveTo>
                <a:cubicBezTo>
                  <a:pt x="34752" y="83380"/>
                  <a:pt x="31267" y="86865"/>
                  <a:pt x="31267" y="91197"/>
                </a:cubicBezTo>
                <a:cubicBezTo>
                  <a:pt x="31267" y="95529"/>
                  <a:pt x="34752" y="99014"/>
                  <a:pt x="39084" y="99014"/>
                </a:cubicBezTo>
                <a:lnTo>
                  <a:pt x="85986" y="99014"/>
                </a:lnTo>
                <a:cubicBezTo>
                  <a:pt x="90317" y="99014"/>
                  <a:pt x="93802" y="95529"/>
                  <a:pt x="93802" y="91197"/>
                </a:cubicBezTo>
                <a:cubicBezTo>
                  <a:pt x="93802" y="86865"/>
                  <a:pt x="90317" y="83380"/>
                  <a:pt x="85986" y="83380"/>
                </a:cubicBezTo>
                <a:lnTo>
                  <a:pt x="39084" y="83380"/>
                </a:lnTo>
                <a:close/>
                <a:moveTo>
                  <a:pt x="39084" y="114647"/>
                </a:moveTo>
                <a:cubicBezTo>
                  <a:pt x="34752" y="114647"/>
                  <a:pt x="31267" y="118132"/>
                  <a:pt x="31267" y="122464"/>
                </a:cubicBezTo>
                <a:cubicBezTo>
                  <a:pt x="31267" y="126796"/>
                  <a:pt x="34752" y="130281"/>
                  <a:pt x="39084" y="130281"/>
                </a:cubicBezTo>
                <a:lnTo>
                  <a:pt x="85986" y="130281"/>
                </a:lnTo>
                <a:cubicBezTo>
                  <a:pt x="90317" y="130281"/>
                  <a:pt x="93802" y="126796"/>
                  <a:pt x="93802" y="122464"/>
                </a:cubicBezTo>
                <a:cubicBezTo>
                  <a:pt x="93802" y="118132"/>
                  <a:pt x="90317" y="114647"/>
                  <a:pt x="85986" y="114647"/>
                </a:cubicBezTo>
                <a:lnTo>
                  <a:pt x="39084" y="114647"/>
                </a:ln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Text 60"/>
          <p:cNvSpPr/>
          <p:nvPr/>
        </p:nvSpPr>
        <p:spPr>
          <a:xfrm>
            <a:off x="6575652" y="4030030"/>
            <a:ext cx="5169556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13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各文件作用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6362570" y="4400608"/>
            <a:ext cx="5299258" cy="518809"/>
          </a:xfrm>
          <a:custGeom>
            <a:avLst/>
            <a:gdLst/>
            <a:ahLst/>
            <a:cxnLst/>
            <a:rect l="l" t="t" r="r" b="b"/>
            <a:pathLst>
              <a:path w="5299258" h="518809">
                <a:moveTo>
                  <a:pt x="74117" y="0"/>
                </a:moveTo>
                <a:lnTo>
                  <a:pt x="5225141" y="0"/>
                </a:lnTo>
                <a:cubicBezTo>
                  <a:pt x="5266075" y="0"/>
                  <a:pt x="5299258" y="33183"/>
                  <a:pt x="5299258" y="74117"/>
                </a:cubicBezTo>
                <a:lnTo>
                  <a:pt x="5299258" y="444692"/>
                </a:lnTo>
                <a:cubicBezTo>
                  <a:pt x="5299258" y="485625"/>
                  <a:pt x="5266075" y="518809"/>
                  <a:pt x="5225141" y="518809"/>
                </a:cubicBezTo>
                <a:lnTo>
                  <a:pt x="74117" y="518809"/>
                </a:lnTo>
                <a:cubicBezTo>
                  <a:pt x="33183" y="518809"/>
                  <a:pt x="0" y="485625"/>
                  <a:pt x="0" y="444692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4" name="Shape 62"/>
          <p:cNvSpPr/>
          <p:nvPr/>
        </p:nvSpPr>
        <p:spPr>
          <a:xfrm>
            <a:off x="6436685" y="4548839"/>
            <a:ext cx="74116" cy="74116"/>
          </a:xfrm>
          <a:custGeom>
            <a:avLst/>
            <a:gdLst/>
            <a:ahLst/>
            <a:cxnLst/>
            <a:rect l="l" t="t" r="r" b="b"/>
            <a:pathLst>
              <a:path w="74116" h="74116">
                <a:moveTo>
                  <a:pt x="37058" y="0"/>
                </a:moveTo>
                <a:lnTo>
                  <a:pt x="37058" y="0"/>
                </a:lnTo>
                <a:cubicBezTo>
                  <a:pt x="57524" y="0"/>
                  <a:pt x="74116" y="16591"/>
                  <a:pt x="74116" y="37058"/>
                </a:cubicBezTo>
                <a:lnTo>
                  <a:pt x="74116" y="37058"/>
                </a:lnTo>
                <a:cubicBezTo>
                  <a:pt x="74116" y="57524"/>
                  <a:pt x="57524" y="74116"/>
                  <a:pt x="37058" y="74116"/>
                </a:cubicBezTo>
                <a:lnTo>
                  <a:pt x="37058" y="74116"/>
                </a:lnTo>
                <a:cubicBezTo>
                  <a:pt x="16591" y="74116"/>
                  <a:pt x="0" y="57524"/>
                  <a:pt x="0" y="37058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Text 63"/>
          <p:cNvSpPr/>
          <p:nvPr/>
        </p:nvSpPr>
        <p:spPr>
          <a:xfrm>
            <a:off x="6621974" y="4474723"/>
            <a:ext cx="1917739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6621974" y="4660012"/>
            <a:ext cx="1917739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说明"为什么做"和"做什么" </a:t>
            </a:r>
            <a:r>
              <a:rPr lang="en-US" sz="102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[必需]</a:t>
            </a: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6362570" y="4993532"/>
            <a:ext cx="5299258" cy="518809"/>
          </a:xfrm>
          <a:custGeom>
            <a:avLst/>
            <a:gdLst/>
            <a:ahLst/>
            <a:cxnLst/>
            <a:rect l="l" t="t" r="r" b="b"/>
            <a:pathLst>
              <a:path w="5299258" h="518809">
                <a:moveTo>
                  <a:pt x="74117" y="0"/>
                </a:moveTo>
                <a:lnTo>
                  <a:pt x="5225141" y="0"/>
                </a:lnTo>
                <a:cubicBezTo>
                  <a:pt x="5266075" y="0"/>
                  <a:pt x="5299258" y="33183"/>
                  <a:pt x="5299258" y="74117"/>
                </a:cubicBezTo>
                <a:lnTo>
                  <a:pt x="5299258" y="444692"/>
                </a:lnTo>
                <a:cubicBezTo>
                  <a:pt x="5299258" y="485625"/>
                  <a:pt x="5266075" y="518809"/>
                  <a:pt x="5225141" y="518809"/>
                </a:cubicBezTo>
                <a:lnTo>
                  <a:pt x="74117" y="518809"/>
                </a:lnTo>
                <a:cubicBezTo>
                  <a:pt x="33183" y="518809"/>
                  <a:pt x="0" y="485625"/>
                  <a:pt x="0" y="444692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8" name="Shape 66"/>
          <p:cNvSpPr/>
          <p:nvPr/>
        </p:nvSpPr>
        <p:spPr>
          <a:xfrm>
            <a:off x="6436685" y="5141763"/>
            <a:ext cx="74116" cy="74116"/>
          </a:xfrm>
          <a:custGeom>
            <a:avLst/>
            <a:gdLst/>
            <a:ahLst/>
            <a:cxnLst/>
            <a:rect l="l" t="t" r="r" b="b"/>
            <a:pathLst>
              <a:path w="74116" h="74116">
                <a:moveTo>
                  <a:pt x="37058" y="0"/>
                </a:moveTo>
                <a:lnTo>
                  <a:pt x="37058" y="0"/>
                </a:lnTo>
                <a:cubicBezTo>
                  <a:pt x="57524" y="0"/>
                  <a:pt x="74116" y="16591"/>
                  <a:pt x="74116" y="37058"/>
                </a:cubicBezTo>
                <a:lnTo>
                  <a:pt x="74116" y="37058"/>
                </a:lnTo>
                <a:cubicBezTo>
                  <a:pt x="74116" y="57524"/>
                  <a:pt x="57524" y="74116"/>
                  <a:pt x="37058" y="74116"/>
                </a:cubicBezTo>
                <a:lnTo>
                  <a:pt x="37058" y="74116"/>
                </a:lnTo>
                <a:cubicBezTo>
                  <a:pt x="16591" y="74116"/>
                  <a:pt x="0" y="57524"/>
                  <a:pt x="0" y="37058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9" name="Text 67"/>
          <p:cNvSpPr/>
          <p:nvPr/>
        </p:nvSpPr>
        <p:spPr>
          <a:xfrm>
            <a:off x="6621974" y="5067647"/>
            <a:ext cx="2093763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specs//spec.md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6621974" y="5252936"/>
            <a:ext cx="2093763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详细的需求和验收场景 </a:t>
            </a:r>
            <a:r>
              <a:rPr lang="en-US" sz="102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[必需]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6362570" y="5586456"/>
            <a:ext cx="5299258" cy="518809"/>
          </a:xfrm>
          <a:custGeom>
            <a:avLst/>
            <a:gdLst/>
            <a:ahLst/>
            <a:cxnLst/>
            <a:rect l="l" t="t" r="r" b="b"/>
            <a:pathLst>
              <a:path w="5299258" h="518809">
                <a:moveTo>
                  <a:pt x="74117" y="0"/>
                </a:moveTo>
                <a:lnTo>
                  <a:pt x="5225141" y="0"/>
                </a:lnTo>
                <a:cubicBezTo>
                  <a:pt x="5266075" y="0"/>
                  <a:pt x="5299258" y="33183"/>
                  <a:pt x="5299258" y="74117"/>
                </a:cubicBezTo>
                <a:lnTo>
                  <a:pt x="5299258" y="444692"/>
                </a:lnTo>
                <a:cubicBezTo>
                  <a:pt x="5299258" y="485625"/>
                  <a:pt x="5266075" y="518809"/>
                  <a:pt x="5225141" y="518809"/>
                </a:cubicBezTo>
                <a:lnTo>
                  <a:pt x="74117" y="518809"/>
                </a:lnTo>
                <a:cubicBezTo>
                  <a:pt x="33183" y="518809"/>
                  <a:pt x="0" y="485625"/>
                  <a:pt x="0" y="444692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2" name="Shape 70"/>
          <p:cNvSpPr/>
          <p:nvPr/>
        </p:nvSpPr>
        <p:spPr>
          <a:xfrm>
            <a:off x="6436685" y="5734687"/>
            <a:ext cx="74116" cy="74116"/>
          </a:xfrm>
          <a:custGeom>
            <a:avLst/>
            <a:gdLst/>
            <a:ahLst/>
            <a:cxnLst/>
            <a:rect l="l" t="t" r="r" b="b"/>
            <a:pathLst>
              <a:path w="74116" h="74116">
                <a:moveTo>
                  <a:pt x="37058" y="0"/>
                </a:moveTo>
                <a:lnTo>
                  <a:pt x="37058" y="0"/>
                </a:lnTo>
                <a:cubicBezTo>
                  <a:pt x="57524" y="0"/>
                  <a:pt x="74116" y="16591"/>
                  <a:pt x="74116" y="37058"/>
                </a:cubicBezTo>
                <a:lnTo>
                  <a:pt x="74116" y="37058"/>
                </a:lnTo>
                <a:cubicBezTo>
                  <a:pt x="74116" y="57524"/>
                  <a:pt x="57524" y="74116"/>
                  <a:pt x="37058" y="74116"/>
                </a:cubicBezTo>
                <a:lnTo>
                  <a:pt x="37058" y="74116"/>
                </a:lnTo>
                <a:cubicBezTo>
                  <a:pt x="16591" y="74116"/>
                  <a:pt x="0" y="57524"/>
                  <a:pt x="0" y="37058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3" name="Text 71"/>
          <p:cNvSpPr/>
          <p:nvPr/>
        </p:nvSpPr>
        <p:spPr>
          <a:xfrm>
            <a:off x="6621974" y="5660571"/>
            <a:ext cx="123217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design.md</a:t>
            </a:r>
            <a:endParaRPr lang="en-US" sz="1600" dirty="0"/>
          </a:p>
        </p:txBody>
      </p:sp>
      <p:sp>
        <p:nvSpPr>
          <p:cNvPr id="74" name="Text 72"/>
          <p:cNvSpPr/>
          <p:nvPr/>
        </p:nvSpPr>
        <p:spPr>
          <a:xfrm>
            <a:off x="6621974" y="5845860"/>
            <a:ext cx="123217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技术实现方案 [推荐]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6362570" y="6179380"/>
            <a:ext cx="5299258" cy="518809"/>
          </a:xfrm>
          <a:custGeom>
            <a:avLst/>
            <a:gdLst/>
            <a:ahLst/>
            <a:cxnLst/>
            <a:rect l="l" t="t" r="r" b="b"/>
            <a:pathLst>
              <a:path w="5299258" h="518809">
                <a:moveTo>
                  <a:pt x="74117" y="0"/>
                </a:moveTo>
                <a:lnTo>
                  <a:pt x="5225141" y="0"/>
                </a:lnTo>
                <a:cubicBezTo>
                  <a:pt x="5266075" y="0"/>
                  <a:pt x="5299258" y="33183"/>
                  <a:pt x="5299258" y="74117"/>
                </a:cubicBezTo>
                <a:lnTo>
                  <a:pt x="5299258" y="444692"/>
                </a:lnTo>
                <a:cubicBezTo>
                  <a:pt x="5299258" y="485625"/>
                  <a:pt x="5266075" y="518809"/>
                  <a:pt x="5225141" y="518809"/>
                </a:cubicBezTo>
                <a:lnTo>
                  <a:pt x="74117" y="518809"/>
                </a:lnTo>
                <a:cubicBezTo>
                  <a:pt x="33183" y="518809"/>
                  <a:pt x="0" y="485625"/>
                  <a:pt x="0" y="444692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6" name="Shape 74"/>
          <p:cNvSpPr/>
          <p:nvPr/>
        </p:nvSpPr>
        <p:spPr>
          <a:xfrm>
            <a:off x="6436685" y="6327611"/>
            <a:ext cx="74116" cy="74116"/>
          </a:xfrm>
          <a:custGeom>
            <a:avLst/>
            <a:gdLst/>
            <a:ahLst/>
            <a:cxnLst/>
            <a:rect l="l" t="t" r="r" b="b"/>
            <a:pathLst>
              <a:path w="74116" h="74116">
                <a:moveTo>
                  <a:pt x="37058" y="0"/>
                </a:moveTo>
                <a:lnTo>
                  <a:pt x="37058" y="0"/>
                </a:lnTo>
                <a:cubicBezTo>
                  <a:pt x="57524" y="0"/>
                  <a:pt x="74116" y="16591"/>
                  <a:pt x="74116" y="37058"/>
                </a:cubicBezTo>
                <a:lnTo>
                  <a:pt x="74116" y="37058"/>
                </a:lnTo>
                <a:cubicBezTo>
                  <a:pt x="74116" y="57524"/>
                  <a:pt x="57524" y="74116"/>
                  <a:pt x="37058" y="74116"/>
                </a:cubicBezTo>
                <a:lnTo>
                  <a:pt x="37058" y="74116"/>
                </a:lnTo>
                <a:cubicBezTo>
                  <a:pt x="16591" y="74116"/>
                  <a:pt x="0" y="57524"/>
                  <a:pt x="0" y="37058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7" name="Text 75"/>
          <p:cNvSpPr/>
          <p:nvPr/>
        </p:nvSpPr>
        <p:spPr>
          <a:xfrm>
            <a:off x="6621974" y="6253495"/>
            <a:ext cx="123217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tasks.md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6621974" y="6438784"/>
            <a:ext cx="1232170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实现任务清单 [推荐]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385763" y="1073944"/>
            <a:ext cx="2247900" cy="619125"/>
          </a:xfrm>
          <a:custGeom>
            <a:avLst/>
            <a:gdLst/>
            <a:ahLst/>
            <a:cxnLst/>
            <a:rect l="l" t="t" r="r" b="b"/>
            <a:pathLst>
              <a:path w="2247900" h="619125">
                <a:moveTo>
                  <a:pt x="309563" y="0"/>
                </a:moveTo>
                <a:lnTo>
                  <a:pt x="1938337" y="0"/>
                </a:lnTo>
                <a:cubicBezTo>
                  <a:pt x="2109190" y="0"/>
                  <a:pt x="2247900" y="138710"/>
                  <a:pt x="2247900" y="309563"/>
                </a:cubicBezTo>
                <a:lnTo>
                  <a:pt x="2247900" y="309563"/>
                </a:lnTo>
                <a:cubicBezTo>
                  <a:pt x="2247900" y="480415"/>
                  <a:pt x="2109190" y="619125"/>
                  <a:pt x="1938337" y="619125"/>
                </a:cubicBezTo>
                <a:lnTo>
                  <a:pt x="309563" y="619125"/>
                </a:lnTo>
                <a:cubicBezTo>
                  <a:pt x="138710" y="619125"/>
                  <a:pt x="0" y="480415"/>
                  <a:pt x="0" y="309563"/>
                </a:cubicBezTo>
                <a:lnTo>
                  <a:pt x="0" y="309563"/>
                </a:lnTo>
                <a:cubicBezTo>
                  <a:pt x="0" y="138710"/>
                  <a:pt x="138710" y="0"/>
                  <a:pt x="309562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619125" y="11930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571500" y="1193006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14425" y="1250156"/>
            <a:ext cx="1371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FOUR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002631"/>
            <a:ext cx="5800725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200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文档结构</a:t>
            </a:r>
            <a:r>
              <a:rPr lang="en-US" sz="7200" b="1" dirty="0" err="1">
                <a:solidFill>
                  <a:srgbClr val="E07A5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1000" y="4136231"/>
            <a:ext cx="54864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掌握 proposal.md 和 spec.md 的格式要求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确保文档通过验证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810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609600" y="5522119"/>
            <a:ext cx="10572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888778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2117378" y="5522119"/>
            <a:ext cx="7524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3086398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3314998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格式要求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496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105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DOCUMENT STRUCTURE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477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格式要求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185863"/>
            <a:ext cx="6715125" cy="1800225"/>
          </a:xfrm>
          <a:custGeom>
            <a:avLst/>
            <a:gdLst/>
            <a:ahLst/>
            <a:cxnLst/>
            <a:rect l="l" t="t" r="r" b="b"/>
            <a:pathLst>
              <a:path w="6715125" h="1800225">
                <a:moveTo>
                  <a:pt x="114296" y="0"/>
                </a:moveTo>
                <a:lnTo>
                  <a:pt x="6600829" y="0"/>
                </a:lnTo>
                <a:cubicBezTo>
                  <a:pt x="6663911" y="0"/>
                  <a:pt x="6715125" y="51214"/>
                  <a:pt x="6715125" y="114296"/>
                </a:cubicBezTo>
                <a:lnTo>
                  <a:pt x="6715125" y="1685929"/>
                </a:lnTo>
                <a:cubicBezTo>
                  <a:pt x="6715125" y="1749011"/>
                  <a:pt x="6663911" y="1800225"/>
                  <a:pt x="6600829" y="1800225"/>
                </a:cubicBezTo>
                <a:lnTo>
                  <a:pt x="114296" y="1800225"/>
                </a:lnTo>
                <a:cubicBezTo>
                  <a:pt x="51214" y="1800225"/>
                  <a:pt x="0" y="1749011"/>
                  <a:pt x="0" y="1685929"/>
                </a:cubicBezTo>
                <a:lnTo>
                  <a:pt x="0" y="114296"/>
                </a:lnTo>
                <a:cubicBezTo>
                  <a:pt x="0" y="51214"/>
                  <a:pt x="51214" y="0"/>
                  <a:pt x="114296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71500" y="136207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cubicBezTo>
                  <a:pt x="120863" y="0"/>
                  <a:pt x="126891" y="3617"/>
                  <a:pt x="130016" y="9376"/>
                </a:cubicBezTo>
                <a:lnTo>
                  <a:pt x="226457" y="187970"/>
                </a:lnTo>
                <a:cubicBezTo>
                  <a:pt x="229448" y="193506"/>
                  <a:pt x="229314" y="200204"/>
                  <a:pt x="226100" y="205606"/>
                </a:cubicBezTo>
                <a:cubicBezTo>
                  <a:pt x="222885" y="211009"/>
                  <a:pt x="217036" y="214313"/>
                  <a:pt x="210741" y="214313"/>
                </a:cubicBezTo>
                <a:lnTo>
                  <a:pt x="17859" y="214313"/>
                </a:lnTo>
                <a:cubicBezTo>
                  <a:pt x="11564" y="214313"/>
                  <a:pt x="5760" y="211009"/>
                  <a:pt x="2500" y="205606"/>
                </a:cubicBezTo>
                <a:cubicBezTo>
                  <a:pt x="-759" y="200204"/>
                  <a:pt x="-848" y="193506"/>
                  <a:pt x="2143" y="187970"/>
                </a:cubicBezTo>
                <a:lnTo>
                  <a:pt x="98584" y="9376"/>
                </a:lnTo>
                <a:cubicBezTo>
                  <a:pt x="101709" y="3617"/>
                  <a:pt x="107737" y="0"/>
                  <a:pt x="114300" y="0"/>
                </a:cubicBezTo>
                <a:close/>
                <a:moveTo>
                  <a:pt x="114300" y="75009"/>
                </a:moveTo>
                <a:cubicBezTo>
                  <a:pt x="108362" y="75009"/>
                  <a:pt x="103584" y="79787"/>
                  <a:pt x="103584" y="85725"/>
                </a:cubicBezTo>
                <a:lnTo>
                  <a:pt x="103584" y="135731"/>
                </a:lnTo>
                <a:cubicBezTo>
                  <a:pt x="103584" y="141669"/>
                  <a:pt x="108362" y="146447"/>
                  <a:pt x="114300" y="146447"/>
                </a:cubicBezTo>
                <a:cubicBezTo>
                  <a:pt x="120238" y="146447"/>
                  <a:pt x="125016" y="141669"/>
                  <a:pt x="125016" y="135731"/>
                </a:cubicBezTo>
                <a:lnTo>
                  <a:pt x="125016" y="85725"/>
                </a:lnTo>
                <a:cubicBezTo>
                  <a:pt x="125016" y="79787"/>
                  <a:pt x="120238" y="75009"/>
                  <a:pt x="114300" y="75009"/>
                </a:cubicBezTo>
                <a:close/>
                <a:moveTo>
                  <a:pt x="126221" y="171450"/>
                </a:moveTo>
                <a:cubicBezTo>
                  <a:pt x="126492" y="167025"/>
                  <a:pt x="124286" y="162815"/>
                  <a:pt x="120492" y="160521"/>
                </a:cubicBezTo>
                <a:cubicBezTo>
                  <a:pt x="116699" y="158226"/>
                  <a:pt x="111946" y="158226"/>
                  <a:pt x="108152" y="160521"/>
                </a:cubicBezTo>
                <a:cubicBezTo>
                  <a:pt x="104359" y="162815"/>
                  <a:pt x="102152" y="167025"/>
                  <a:pt x="102424" y="171450"/>
                </a:cubicBezTo>
                <a:cubicBezTo>
                  <a:pt x="102152" y="175875"/>
                  <a:pt x="104359" y="180085"/>
                  <a:pt x="108152" y="182379"/>
                </a:cubicBezTo>
                <a:cubicBezTo>
                  <a:pt x="111946" y="184674"/>
                  <a:pt x="116699" y="184674"/>
                  <a:pt x="120492" y="182379"/>
                </a:cubicBezTo>
                <a:cubicBezTo>
                  <a:pt x="124286" y="180085"/>
                  <a:pt x="126492" y="175875"/>
                  <a:pt x="126221" y="17145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942975" y="1343025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核心要求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42925" y="1724025"/>
            <a:ext cx="6477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必须包含两个必需章节</a:t>
            </a:r>
            <a:r>
              <a:rPr lang="en-US" sz="120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，否则验证会失败：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61975" y="2066925"/>
            <a:ext cx="3124200" cy="762000"/>
          </a:xfrm>
          <a:custGeom>
            <a:avLst/>
            <a:gdLst/>
            <a:ahLst/>
            <a:cxnLst/>
            <a:rect l="l" t="t" r="r" b="b"/>
            <a:pathLst>
              <a:path w="3124200" h="762000">
                <a:moveTo>
                  <a:pt x="38100" y="0"/>
                </a:moveTo>
                <a:lnTo>
                  <a:pt x="3048000" y="0"/>
                </a:lnTo>
                <a:cubicBezTo>
                  <a:pt x="3090056" y="0"/>
                  <a:pt x="3124200" y="34144"/>
                  <a:pt x="3124200" y="76200"/>
                </a:cubicBezTo>
                <a:lnTo>
                  <a:pt x="3124200" y="685800"/>
                </a:lnTo>
                <a:cubicBezTo>
                  <a:pt x="3124200" y="727856"/>
                  <a:pt x="3090056" y="762000"/>
                  <a:pt x="3048000" y="762000"/>
                </a:cubicBez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561975" y="2066925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38100" y="0"/>
                </a:moveTo>
                <a:lnTo>
                  <a:pt x="38100" y="0"/>
                </a:lnTo>
                <a:lnTo>
                  <a:pt x="38100" y="762000"/>
                </a:ln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695325" y="2181225"/>
            <a:ext cx="29622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Why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95325" y="2524125"/>
            <a:ext cx="29432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说明变更的背景、问题和动机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3817590" y="2066925"/>
            <a:ext cx="3124200" cy="762000"/>
          </a:xfrm>
          <a:custGeom>
            <a:avLst/>
            <a:gdLst/>
            <a:ahLst/>
            <a:cxnLst/>
            <a:rect l="l" t="t" r="r" b="b"/>
            <a:pathLst>
              <a:path w="3124200" h="762000">
                <a:moveTo>
                  <a:pt x="38100" y="0"/>
                </a:moveTo>
                <a:lnTo>
                  <a:pt x="3048000" y="0"/>
                </a:lnTo>
                <a:cubicBezTo>
                  <a:pt x="3090056" y="0"/>
                  <a:pt x="3124200" y="34144"/>
                  <a:pt x="3124200" y="76200"/>
                </a:cubicBezTo>
                <a:lnTo>
                  <a:pt x="3124200" y="685800"/>
                </a:lnTo>
                <a:cubicBezTo>
                  <a:pt x="3124200" y="727856"/>
                  <a:pt x="3090056" y="762000"/>
                  <a:pt x="3048000" y="762000"/>
                </a:cubicBez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3817590" y="2066925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38100" y="0"/>
                </a:moveTo>
                <a:lnTo>
                  <a:pt x="38100" y="0"/>
                </a:lnTo>
                <a:lnTo>
                  <a:pt x="38100" y="762000"/>
                </a:ln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3950940" y="2181225"/>
            <a:ext cx="29622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What Changes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3950940" y="2524125"/>
            <a:ext cx="29432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说明具体要添加、修改或删除什么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85763" y="3148013"/>
            <a:ext cx="6715125" cy="3400425"/>
          </a:xfrm>
          <a:custGeom>
            <a:avLst/>
            <a:gdLst/>
            <a:ahLst/>
            <a:cxnLst/>
            <a:rect l="l" t="t" r="r" b="b"/>
            <a:pathLst>
              <a:path w="6715125" h="3400425">
                <a:moveTo>
                  <a:pt x="114288" y="0"/>
                </a:moveTo>
                <a:lnTo>
                  <a:pt x="6600837" y="0"/>
                </a:lnTo>
                <a:cubicBezTo>
                  <a:pt x="6663956" y="0"/>
                  <a:pt x="6715125" y="51169"/>
                  <a:pt x="6715125" y="114288"/>
                </a:cubicBezTo>
                <a:lnTo>
                  <a:pt x="6715125" y="3286137"/>
                </a:lnTo>
                <a:cubicBezTo>
                  <a:pt x="6715125" y="3349256"/>
                  <a:pt x="6663956" y="3400425"/>
                  <a:pt x="6600837" y="3400425"/>
                </a:cubicBezTo>
                <a:lnTo>
                  <a:pt x="114288" y="3400425"/>
                </a:lnTo>
                <a:cubicBezTo>
                  <a:pt x="51169" y="3400425"/>
                  <a:pt x="0" y="3349256"/>
                  <a:pt x="0" y="3286137"/>
                </a:cubicBezTo>
                <a:lnTo>
                  <a:pt x="0" y="114288"/>
                </a:lnTo>
                <a:cubicBezTo>
                  <a:pt x="0" y="51211"/>
                  <a:pt x="51211" y="0"/>
                  <a:pt x="114288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566738" y="335280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64294" y="21431"/>
                </a:moveTo>
                <a:cubicBezTo>
                  <a:pt x="64294" y="15504"/>
                  <a:pt x="69082" y="10716"/>
                  <a:pt x="75009" y="10716"/>
                </a:cubicBezTo>
                <a:lnTo>
                  <a:pt x="96441" y="10716"/>
                </a:lnTo>
                <a:cubicBezTo>
                  <a:pt x="102368" y="10716"/>
                  <a:pt x="107156" y="15504"/>
                  <a:pt x="107156" y="21431"/>
                </a:cubicBezTo>
                <a:lnTo>
                  <a:pt x="107156" y="42863"/>
                </a:lnTo>
                <a:cubicBezTo>
                  <a:pt x="107156" y="48790"/>
                  <a:pt x="102368" y="53578"/>
                  <a:pt x="96441" y="53578"/>
                </a:cubicBezTo>
                <a:lnTo>
                  <a:pt x="93762" y="53578"/>
                </a:lnTo>
                <a:lnTo>
                  <a:pt x="93762" y="75009"/>
                </a:lnTo>
                <a:lnTo>
                  <a:pt x="133945" y="75009"/>
                </a:lnTo>
                <a:cubicBezTo>
                  <a:pt x="147273" y="75009"/>
                  <a:pt x="158055" y="85792"/>
                  <a:pt x="158055" y="99120"/>
                </a:cubicBezTo>
                <a:lnTo>
                  <a:pt x="158055" y="117872"/>
                </a:lnTo>
                <a:lnTo>
                  <a:pt x="160734" y="117872"/>
                </a:lnTo>
                <a:cubicBezTo>
                  <a:pt x="166661" y="117872"/>
                  <a:pt x="171450" y="122660"/>
                  <a:pt x="171450" y="128588"/>
                </a:cubicBezTo>
                <a:lnTo>
                  <a:pt x="171450" y="150019"/>
                </a:lnTo>
                <a:cubicBezTo>
                  <a:pt x="171450" y="155946"/>
                  <a:pt x="166661" y="160734"/>
                  <a:pt x="160734" y="160734"/>
                </a:cubicBezTo>
                <a:lnTo>
                  <a:pt x="139303" y="160734"/>
                </a:lnTo>
                <a:cubicBezTo>
                  <a:pt x="133376" y="160734"/>
                  <a:pt x="128588" y="155946"/>
                  <a:pt x="128588" y="150019"/>
                </a:cubicBezTo>
                <a:lnTo>
                  <a:pt x="128588" y="128588"/>
                </a:lnTo>
                <a:cubicBezTo>
                  <a:pt x="128588" y="122660"/>
                  <a:pt x="133376" y="117872"/>
                  <a:pt x="139303" y="117872"/>
                </a:cubicBezTo>
                <a:lnTo>
                  <a:pt x="141982" y="117872"/>
                </a:lnTo>
                <a:lnTo>
                  <a:pt x="141982" y="99120"/>
                </a:lnTo>
                <a:cubicBezTo>
                  <a:pt x="141982" y="94666"/>
                  <a:pt x="138399" y="91083"/>
                  <a:pt x="133945" y="91083"/>
                </a:cubicBezTo>
                <a:lnTo>
                  <a:pt x="93762" y="91083"/>
                </a:lnTo>
                <a:lnTo>
                  <a:pt x="93762" y="117872"/>
                </a:lnTo>
                <a:lnTo>
                  <a:pt x="96441" y="117872"/>
                </a:lnTo>
                <a:cubicBezTo>
                  <a:pt x="102368" y="117872"/>
                  <a:pt x="107156" y="122660"/>
                  <a:pt x="107156" y="128588"/>
                </a:cubicBezTo>
                <a:lnTo>
                  <a:pt x="107156" y="150019"/>
                </a:lnTo>
                <a:cubicBezTo>
                  <a:pt x="107156" y="155946"/>
                  <a:pt x="102368" y="160734"/>
                  <a:pt x="96441" y="160734"/>
                </a:cubicBezTo>
                <a:lnTo>
                  <a:pt x="75009" y="160734"/>
                </a:lnTo>
                <a:cubicBezTo>
                  <a:pt x="69082" y="160734"/>
                  <a:pt x="64294" y="155946"/>
                  <a:pt x="64294" y="150019"/>
                </a:cubicBezTo>
                <a:lnTo>
                  <a:pt x="64294" y="128588"/>
                </a:lnTo>
                <a:cubicBezTo>
                  <a:pt x="64294" y="122660"/>
                  <a:pt x="69082" y="117872"/>
                  <a:pt x="75009" y="117872"/>
                </a:cubicBezTo>
                <a:lnTo>
                  <a:pt x="77688" y="117872"/>
                </a:lnTo>
                <a:lnTo>
                  <a:pt x="77688" y="91083"/>
                </a:lnTo>
                <a:lnTo>
                  <a:pt x="37505" y="91083"/>
                </a:lnTo>
                <a:cubicBezTo>
                  <a:pt x="33051" y="91083"/>
                  <a:pt x="29468" y="94666"/>
                  <a:pt x="29468" y="99120"/>
                </a:cubicBezTo>
                <a:lnTo>
                  <a:pt x="29468" y="117872"/>
                </a:lnTo>
                <a:lnTo>
                  <a:pt x="32147" y="117872"/>
                </a:lnTo>
                <a:cubicBezTo>
                  <a:pt x="38074" y="117872"/>
                  <a:pt x="42863" y="122660"/>
                  <a:pt x="42863" y="128588"/>
                </a:cubicBezTo>
                <a:lnTo>
                  <a:pt x="42863" y="150019"/>
                </a:lnTo>
                <a:cubicBezTo>
                  <a:pt x="42863" y="155946"/>
                  <a:pt x="38074" y="160734"/>
                  <a:pt x="32147" y="160734"/>
                </a:cubicBezTo>
                <a:lnTo>
                  <a:pt x="10716" y="160734"/>
                </a:lnTo>
                <a:cubicBezTo>
                  <a:pt x="4789" y="160734"/>
                  <a:pt x="0" y="155946"/>
                  <a:pt x="0" y="150019"/>
                </a:cubicBezTo>
                <a:lnTo>
                  <a:pt x="0" y="128588"/>
                </a:lnTo>
                <a:cubicBezTo>
                  <a:pt x="0" y="122660"/>
                  <a:pt x="4789" y="117872"/>
                  <a:pt x="10716" y="117872"/>
                </a:cubicBezTo>
                <a:lnTo>
                  <a:pt x="13395" y="117872"/>
                </a:lnTo>
                <a:lnTo>
                  <a:pt x="13395" y="99120"/>
                </a:lnTo>
                <a:cubicBezTo>
                  <a:pt x="13395" y="85792"/>
                  <a:pt x="24177" y="75009"/>
                  <a:pt x="37505" y="75009"/>
                </a:cubicBezTo>
                <a:lnTo>
                  <a:pt x="77688" y="75009"/>
                </a:lnTo>
                <a:lnTo>
                  <a:pt x="77688" y="53578"/>
                </a:lnTo>
                <a:lnTo>
                  <a:pt x="75009" y="53578"/>
                </a:lnTo>
                <a:cubicBezTo>
                  <a:pt x="69082" y="53578"/>
                  <a:pt x="64294" y="48790"/>
                  <a:pt x="64294" y="42863"/>
                </a:cubicBezTo>
                <a:lnTo>
                  <a:pt x="64294" y="21431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6"/>
          <p:cNvSpPr/>
          <p:nvPr/>
        </p:nvSpPr>
        <p:spPr>
          <a:xfrm>
            <a:off x="762000" y="3305175"/>
            <a:ext cx="6267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完整章节结构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42925" y="3686175"/>
            <a:ext cx="6400800" cy="2705100"/>
          </a:xfrm>
          <a:custGeom>
            <a:avLst/>
            <a:gdLst/>
            <a:ahLst/>
            <a:cxnLst/>
            <a:rect l="l" t="t" r="r" b="b"/>
            <a:pathLst>
              <a:path w="6400800" h="2705100">
                <a:moveTo>
                  <a:pt x="76203" y="0"/>
                </a:moveTo>
                <a:lnTo>
                  <a:pt x="6324597" y="0"/>
                </a:lnTo>
                <a:cubicBezTo>
                  <a:pt x="6366683" y="0"/>
                  <a:pt x="6400800" y="34117"/>
                  <a:pt x="6400800" y="76203"/>
                </a:cubicBezTo>
                <a:lnTo>
                  <a:pt x="6400800" y="2628897"/>
                </a:lnTo>
                <a:cubicBezTo>
                  <a:pt x="6400800" y="2670983"/>
                  <a:pt x="6366683" y="2705100"/>
                  <a:pt x="6324597" y="2705100"/>
                </a:cubicBezTo>
                <a:lnTo>
                  <a:pt x="76203" y="2705100"/>
                </a:lnTo>
                <a:cubicBezTo>
                  <a:pt x="34117" y="2705100"/>
                  <a:pt x="0" y="2670983"/>
                  <a:pt x="0" y="2628897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657225" y="3800475"/>
            <a:ext cx="6238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结构：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09625" y="3990975"/>
            <a:ext cx="60864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Summary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（摘要，可选）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09625" y="4181475"/>
            <a:ext cx="60864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Why 【必需】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962025" y="4371975"/>
            <a:ext cx="5934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Background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背景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962025" y="4562475"/>
            <a:ext cx="5934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Problem Statement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问题描述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962025" y="4752975"/>
            <a:ext cx="5934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### Alternatives Considered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备选方案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809625" y="4943475"/>
            <a:ext cx="60864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What Changes 【必需】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962025" y="5133975"/>
            <a:ext cx="5934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New Resources Added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新增资源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962025" y="5324475"/>
            <a:ext cx="5934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### New Capabilities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新增能力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09625" y="5514975"/>
            <a:ext cx="60864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Success Criteria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（成功标准，可选）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809625" y="5705475"/>
            <a:ext cx="60864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Scope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（范围，可选）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809625" y="5895975"/>
            <a:ext cx="60864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Timeline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（时间线，可选）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809625" y="6086475"/>
            <a:ext cx="60864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 References </a:t>
            </a: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（参考链接，可选）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7335217" y="1185863"/>
            <a:ext cx="4467225" cy="3629025"/>
          </a:xfrm>
          <a:custGeom>
            <a:avLst/>
            <a:gdLst/>
            <a:ahLst/>
            <a:cxnLst/>
            <a:rect l="l" t="t" r="r" b="b"/>
            <a:pathLst>
              <a:path w="4467225" h="3629025">
                <a:moveTo>
                  <a:pt x="114314" y="0"/>
                </a:moveTo>
                <a:lnTo>
                  <a:pt x="4352911" y="0"/>
                </a:lnTo>
                <a:cubicBezTo>
                  <a:pt x="4416045" y="0"/>
                  <a:pt x="4467225" y="51180"/>
                  <a:pt x="4467225" y="114314"/>
                </a:cubicBezTo>
                <a:lnTo>
                  <a:pt x="4467225" y="3514711"/>
                </a:lnTo>
                <a:cubicBezTo>
                  <a:pt x="4467225" y="3577845"/>
                  <a:pt x="4416045" y="3629025"/>
                  <a:pt x="4352911" y="3629025"/>
                </a:cubicBezTo>
                <a:lnTo>
                  <a:pt x="114314" y="3629025"/>
                </a:lnTo>
                <a:cubicBezTo>
                  <a:pt x="51180" y="3629025"/>
                  <a:pt x="0" y="3577845"/>
                  <a:pt x="0" y="3514711"/>
                </a:cubicBezTo>
                <a:lnTo>
                  <a:pt x="0" y="114314"/>
                </a:lnTo>
                <a:cubicBezTo>
                  <a:pt x="0" y="51180"/>
                  <a:pt x="51180" y="0"/>
                  <a:pt x="114314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7537624" y="1390650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98081" y="128588"/>
                </a:moveTo>
                <a:cubicBezTo>
                  <a:pt x="100526" y="121120"/>
                  <a:pt x="105415" y="114356"/>
                  <a:pt x="110940" y="108529"/>
                </a:cubicBezTo>
                <a:cubicBezTo>
                  <a:pt x="121890" y="97010"/>
                  <a:pt x="128587" y="81439"/>
                  <a:pt x="128587" y="64294"/>
                </a:cubicBezTo>
                <a:cubicBezTo>
                  <a:pt x="128587" y="28798"/>
                  <a:pt x="99789" y="0"/>
                  <a:pt x="64294" y="0"/>
                </a:cubicBezTo>
                <a:cubicBezTo>
                  <a:pt x="28798" y="0"/>
                  <a:pt x="0" y="28798"/>
                  <a:pt x="0" y="64294"/>
                </a:cubicBezTo>
                <a:cubicBezTo>
                  <a:pt x="0" y="81439"/>
                  <a:pt x="6697" y="97010"/>
                  <a:pt x="17647" y="108529"/>
                </a:cubicBezTo>
                <a:cubicBezTo>
                  <a:pt x="23173" y="114356"/>
                  <a:pt x="28095" y="121120"/>
                  <a:pt x="30506" y="128588"/>
                </a:cubicBezTo>
                <a:lnTo>
                  <a:pt x="98048" y="128588"/>
                </a:lnTo>
                <a:close/>
                <a:moveTo>
                  <a:pt x="96441" y="144661"/>
                </a:moveTo>
                <a:lnTo>
                  <a:pt x="32147" y="144661"/>
                </a:lnTo>
                <a:lnTo>
                  <a:pt x="32147" y="150019"/>
                </a:lnTo>
                <a:cubicBezTo>
                  <a:pt x="32147" y="164820"/>
                  <a:pt x="44135" y="176808"/>
                  <a:pt x="58936" y="176808"/>
                </a:cubicBezTo>
                <a:lnTo>
                  <a:pt x="69652" y="176808"/>
                </a:lnTo>
                <a:cubicBezTo>
                  <a:pt x="84453" y="176808"/>
                  <a:pt x="96441" y="164820"/>
                  <a:pt x="96441" y="150019"/>
                </a:cubicBezTo>
                <a:lnTo>
                  <a:pt x="96441" y="144661"/>
                </a:lnTo>
                <a:close/>
                <a:moveTo>
                  <a:pt x="61615" y="37505"/>
                </a:moveTo>
                <a:cubicBezTo>
                  <a:pt x="48287" y="37505"/>
                  <a:pt x="37505" y="48287"/>
                  <a:pt x="37505" y="61615"/>
                </a:cubicBezTo>
                <a:cubicBezTo>
                  <a:pt x="37505" y="66069"/>
                  <a:pt x="33922" y="69652"/>
                  <a:pt x="29468" y="69652"/>
                </a:cubicBezTo>
                <a:cubicBezTo>
                  <a:pt x="25014" y="69652"/>
                  <a:pt x="21431" y="66069"/>
                  <a:pt x="21431" y="61615"/>
                </a:cubicBezTo>
                <a:cubicBezTo>
                  <a:pt x="21431" y="39413"/>
                  <a:pt x="39413" y="21431"/>
                  <a:pt x="61615" y="21431"/>
                </a:cubicBezTo>
                <a:cubicBezTo>
                  <a:pt x="66069" y="21431"/>
                  <a:pt x="69652" y="25014"/>
                  <a:pt x="69652" y="29468"/>
                </a:cubicBezTo>
                <a:cubicBezTo>
                  <a:pt x="69652" y="33922"/>
                  <a:pt x="66069" y="37505"/>
                  <a:pt x="61615" y="37505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3"/>
          <p:cNvSpPr/>
          <p:nvPr/>
        </p:nvSpPr>
        <p:spPr>
          <a:xfrm>
            <a:off x="7711455" y="1343025"/>
            <a:ext cx="401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章节说明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7492380" y="1724025"/>
            <a:ext cx="4152900" cy="1409700"/>
          </a:xfrm>
          <a:custGeom>
            <a:avLst/>
            <a:gdLst/>
            <a:ahLst/>
            <a:cxnLst/>
            <a:rect l="l" t="t" r="r" b="b"/>
            <a:pathLst>
              <a:path w="4152900" h="1409700">
                <a:moveTo>
                  <a:pt x="76194" y="0"/>
                </a:moveTo>
                <a:lnTo>
                  <a:pt x="4076706" y="0"/>
                </a:lnTo>
                <a:cubicBezTo>
                  <a:pt x="4118758" y="0"/>
                  <a:pt x="4152900" y="34142"/>
                  <a:pt x="4152900" y="76194"/>
                </a:cubicBezTo>
                <a:lnTo>
                  <a:pt x="4152900" y="1333506"/>
                </a:lnTo>
                <a:cubicBezTo>
                  <a:pt x="4152900" y="1375587"/>
                  <a:pt x="4118787" y="1409700"/>
                  <a:pt x="4076706" y="1409700"/>
                </a:cubicBezTo>
                <a:lnTo>
                  <a:pt x="76194" y="1409700"/>
                </a:lnTo>
                <a:cubicBezTo>
                  <a:pt x="34142" y="1409700"/>
                  <a:pt x="0" y="1375558"/>
                  <a:pt x="0" y="1333506"/>
                </a:cubicBezTo>
                <a:lnTo>
                  <a:pt x="0" y="76194"/>
                </a:lnTo>
                <a:cubicBezTo>
                  <a:pt x="0" y="34142"/>
                  <a:pt x="34142" y="0"/>
                  <a:pt x="76194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Shape 35"/>
          <p:cNvSpPr/>
          <p:nvPr/>
        </p:nvSpPr>
        <p:spPr>
          <a:xfrm>
            <a:off x="7606680" y="183832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38101" y="0"/>
                </a:moveTo>
                <a:lnTo>
                  <a:pt x="190499" y="0"/>
                </a:lnTo>
                <a:cubicBezTo>
                  <a:pt x="211528" y="0"/>
                  <a:pt x="228600" y="17072"/>
                  <a:pt x="228600" y="38101"/>
                </a:cubicBezTo>
                <a:lnTo>
                  <a:pt x="228600" y="190499"/>
                </a:lnTo>
                <a:cubicBezTo>
                  <a:pt x="228600" y="211528"/>
                  <a:pt x="211528" y="228600"/>
                  <a:pt x="190499" y="228600"/>
                </a:cubicBezTo>
                <a:lnTo>
                  <a:pt x="38101" y="228600"/>
                </a:lnTo>
                <a:cubicBezTo>
                  <a:pt x="17072" y="228600"/>
                  <a:pt x="0" y="211528"/>
                  <a:pt x="0" y="1904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7578105" y="1838325"/>
            <a:ext cx="285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9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7911480" y="1838325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为什么做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7606680" y="2143125"/>
            <a:ext cx="3990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当前系统的现状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7606680" y="2371725"/>
            <a:ext cx="3990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痛点或问题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7606680" y="2600325"/>
            <a:ext cx="3990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影响范围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7606680" y="2828925"/>
            <a:ext cx="3990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备选方案对比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7492380" y="3248025"/>
            <a:ext cx="4152900" cy="1409700"/>
          </a:xfrm>
          <a:custGeom>
            <a:avLst/>
            <a:gdLst/>
            <a:ahLst/>
            <a:cxnLst/>
            <a:rect l="l" t="t" r="r" b="b"/>
            <a:pathLst>
              <a:path w="4152900" h="1409700">
                <a:moveTo>
                  <a:pt x="76194" y="0"/>
                </a:moveTo>
                <a:lnTo>
                  <a:pt x="4076706" y="0"/>
                </a:lnTo>
                <a:cubicBezTo>
                  <a:pt x="4118758" y="0"/>
                  <a:pt x="4152900" y="34142"/>
                  <a:pt x="4152900" y="76194"/>
                </a:cubicBezTo>
                <a:lnTo>
                  <a:pt x="4152900" y="1333506"/>
                </a:lnTo>
                <a:cubicBezTo>
                  <a:pt x="4152900" y="1375587"/>
                  <a:pt x="4118787" y="1409700"/>
                  <a:pt x="4076706" y="1409700"/>
                </a:cubicBezTo>
                <a:lnTo>
                  <a:pt x="76194" y="1409700"/>
                </a:lnTo>
                <a:cubicBezTo>
                  <a:pt x="34142" y="1409700"/>
                  <a:pt x="0" y="1375558"/>
                  <a:pt x="0" y="1333506"/>
                </a:cubicBezTo>
                <a:lnTo>
                  <a:pt x="0" y="76194"/>
                </a:lnTo>
                <a:cubicBezTo>
                  <a:pt x="0" y="34142"/>
                  <a:pt x="34142" y="0"/>
                  <a:pt x="76194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Shape 43"/>
          <p:cNvSpPr/>
          <p:nvPr/>
        </p:nvSpPr>
        <p:spPr>
          <a:xfrm>
            <a:off x="7606680" y="336232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38101" y="0"/>
                </a:moveTo>
                <a:lnTo>
                  <a:pt x="190499" y="0"/>
                </a:lnTo>
                <a:cubicBezTo>
                  <a:pt x="211528" y="0"/>
                  <a:pt x="228600" y="17072"/>
                  <a:pt x="228600" y="38101"/>
                </a:cubicBezTo>
                <a:lnTo>
                  <a:pt x="228600" y="190499"/>
                </a:lnTo>
                <a:cubicBezTo>
                  <a:pt x="228600" y="211528"/>
                  <a:pt x="211528" y="228600"/>
                  <a:pt x="190499" y="228600"/>
                </a:cubicBezTo>
                <a:lnTo>
                  <a:pt x="38101" y="228600"/>
                </a:lnTo>
                <a:cubicBezTo>
                  <a:pt x="17072" y="228600"/>
                  <a:pt x="0" y="211528"/>
                  <a:pt x="0" y="1904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7578105" y="3362325"/>
            <a:ext cx="285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9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What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7911480" y="3362325"/>
            <a:ext cx="533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做什么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7606680" y="3667125"/>
            <a:ext cx="3990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新增资源定义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7606680" y="3895725"/>
            <a:ext cx="3990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新增能力描述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7606680" y="4124325"/>
            <a:ext cx="3990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输入/输出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7606680" y="4352925"/>
            <a:ext cx="3990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约束条件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7335217" y="4976813"/>
            <a:ext cx="4467225" cy="1571625"/>
          </a:xfrm>
          <a:custGeom>
            <a:avLst/>
            <a:gdLst/>
            <a:ahLst/>
            <a:cxnLst/>
            <a:rect l="l" t="t" r="r" b="b"/>
            <a:pathLst>
              <a:path w="4467225" h="1571625">
                <a:moveTo>
                  <a:pt x="114304" y="0"/>
                </a:moveTo>
                <a:lnTo>
                  <a:pt x="4352921" y="0"/>
                </a:lnTo>
                <a:cubicBezTo>
                  <a:pt x="4416049" y="0"/>
                  <a:pt x="4467225" y="51176"/>
                  <a:pt x="4467225" y="114304"/>
                </a:cubicBezTo>
                <a:lnTo>
                  <a:pt x="4467225" y="1457321"/>
                </a:lnTo>
                <a:cubicBezTo>
                  <a:pt x="4467225" y="1520449"/>
                  <a:pt x="4416049" y="1571625"/>
                  <a:pt x="4352921" y="1571625"/>
                </a:cubicBezTo>
                <a:lnTo>
                  <a:pt x="114304" y="1571625"/>
                </a:lnTo>
                <a:cubicBezTo>
                  <a:pt x="51176" y="1571625"/>
                  <a:pt x="0" y="1520449"/>
                  <a:pt x="0" y="1457321"/>
                </a:cubicBezTo>
                <a:lnTo>
                  <a:pt x="0" y="114304"/>
                </a:lnTo>
                <a:cubicBezTo>
                  <a:pt x="0" y="51176"/>
                  <a:pt x="51176" y="0"/>
                  <a:pt x="114304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7516192" y="524827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83344" y="59531"/>
                </a:moveTo>
                <a:cubicBezTo>
                  <a:pt x="83344" y="52960"/>
                  <a:pt x="88679" y="47625"/>
                  <a:pt x="95250" y="47625"/>
                </a:cubicBezTo>
                <a:cubicBezTo>
                  <a:pt x="101821" y="47625"/>
                  <a:pt x="107156" y="52960"/>
                  <a:pt x="107156" y="59531"/>
                </a:cubicBezTo>
                <a:cubicBezTo>
                  <a:pt x="107156" y="66102"/>
                  <a:pt x="101821" y="71438"/>
                  <a:pt x="95250" y="71438"/>
                </a:cubicBezTo>
                <a:cubicBezTo>
                  <a:pt x="88679" y="71438"/>
                  <a:pt x="83344" y="66102"/>
                  <a:pt x="83344" y="59531"/>
                </a:cubicBezTo>
                <a:close/>
                <a:moveTo>
                  <a:pt x="80367" y="83344"/>
                </a:moveTo>
                <a:lnTo>
                  <a:pt x="98227" y="83344"/>
                </a:lnTo>
                <a:cubicBezTo>
                  <a:pt x="103175" y="83344"/>
                  <a:pt x="107156" y="87325"/>
                  <a:pt x="107156" y="92273"/>
                </a:cubicBezTo>
                <a:lnTo>
                  <a:pt x="107156" y="125016"/>
                </a:lnTo>
                <a:lnTo>
                  <a:pt x="110133" y="125016"/>
                </a:lnTo>
                <a:cubicBezTo>
                  <a:pt x="115081" y="125016"/>
                  <a:pt x="119063" y="128997"/>
                  <a:pt x="119063" y="133945"/>
                </a:cubicBezTo>
                <a:cubicBezTo>
                  <a:pt x="119063" y="138894"/>
                  <a:pt x="115081" y="142875"/>
                  <a:pt x="110133" y="142875"/>
                </a:cubicBezTo>
                <a:lnTo>
                  <a:pt x="80367" y="142875"/>
                </a:lnTo>
                <a:cubicBezTo>
                  <a:pt x="75419" y="142875"/>
                  <a:pt x="71438" y="138894"/>
                  <a:pt x="71438" y="133945"/>
                </a:cubicBezTo>
                <a:cubicBezTo>
                  <a:pt x="71438" y="128997"/>
                  <a:pt x="75419" y="125016"/>
                  <a:pt x="80367" y="125016"/>
                </a:cubicBezTo>
                <a:lnTo>
                  <a:pt x="89297" y="125016"/>
                </a:lnTo>
                <a:lnTo>
                  <a:pt x="89297" y="101203"/>
                </a:lnTo>
                <a:lnTo>
                  <a:pt x="80367" y="101203"/>
                </a:lnTo>
                <a:cubicBezTo>
                  <a:pt x="75419" y="101203"/>
                  <a:pt x="71438" y="97222"/>
                  <a:pt x="71438" y="92273"/>
                </a:cubicBezTo>
                <a:cubicBezTo>
                  <a:pt x="71438" y="87325"/>
                  <a:pt x="75419" y="83344"/>
                  <a:pt x="80367" y="83344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7844805" y="5133975"/>
            <a:ext cx="1409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重要提示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7844805" y="5362575"/>
            <a:ext cx="14001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章节标题必须完全匹配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7492380" y="5629275"/>
            <a:ext cx="4152900" cy="533400"/>
          </a:xfrm>
          <a:custGeom>
            <a:avLst/>
            <a:gdLst/>
            <a:ahLst/>
            <a:cxnLst/>
            <a:rect l="l" t="t" r="r" b="b"/>
            <a:pathLst>
              <a:path w="4152900" h="533400">
                <a:moveTo>
                  <a:pt x="38101" y="0"/>
                </a:moveTo>
                <a:lnTo>
                  <a:pt x="4114799" y="0"/>
                </a:lnTo>
                <a:cubicBezTo>
                  <a:pt x="4135842" y="0"/>
                  <a:pt x="4152900" y="17058"/>
                  <a:pt x="4152900" y="38101"/>
                </a:cubicBezTo>
                <a:lnTo>
                  <a:pt x="4152900" y="495299"/>
                </a:lnTo>
                <a:cubicBezTo>
                  <a:pt x="4152900" y="516342"/>
                  <a:pt x="4135842" y="533400"/>
                  <a:pt x="4114799" y="533400"/>
                </a:cubicBezTo>
                <a:lnTo>
                  <a:pt x="38101" y="533400"/>
                </a:lnTo>
                <a:cubicBezTo>
                  <a:pt x="17058" y="533400"/>
                  <a:pt x="0" y="516342"/>
                  <a:pt x="0" y="4952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Text 55"/>
          <p:cNvSpPr/>
          <p:nvPr/>
        </p:nvSpPr>
        <p:spPr>
          <a:xfrm>
            <a:off x="7568580" y="5705475"/>
            <a:ext cx="40671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Why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7568580" y="5895975"/>
            <a:ext cx="40671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What Changes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7492380" y="6238875"/>
            <a:ext cx="42100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区分大小写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4650" y="344650"/>
            <a:ext cx="11563013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kern="0" spc="95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DOCUMENT STRUCTURE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4650" y="585905"/>
            <a:ext cx="11657792" cy="344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42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 能力规范格式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48958" y="1072724"/>
            <a:ext cx="5643647" cy="2731353"/>
          </a:xfrm>
          <a:custGeom>
            <a:avLst/>
            <a:gdLst/>
            <a:ahLst/>
            <a:cxnLst/>
            <a:rect l="l" t="t" r="r" b="b"/>
            <a:pathLst>
              <a:path w="5643647" h="2731353">
                <a:moveTo>
                  <a:pt x="103382" y="0"/>
                </a:moveTo>
                <a:lnTo>
                  <a:pt x="5540265" y="0"/>
                </a:lnTo>
                <a:cubicBezTo>
                  <a:pt x="5597361" y="0"/>
                  <a:pt x="5643647" y="46286"/>
                  <a:pt x="5643647" y="103382"/>
                </a:cubicBezTo>
                <a:lnTo>
                  <a:pt x="5643647" y="2627971"/>
                </a:lnTo>
                <a:cubicBezTo>
                  <a:pt x="5643647" y="2685067"/>
                  <a:pt x="5597361" y="2731353"/>
                  <a:pt x="5540265" y="2731353"/>
                </a:cubicBezTo>
                <a:lnTo>
                  <a:pt x="103382" y="2731353"/>
                </a:lnTo>
                <a:cubicBezTo>
                  <a:pt x="46286" y="2731353"/>
                  <a:pt x="0" y="2685067"/>
                  <a:pt x="0" y="2627971"/>
                </a:cubicBezTo>
                <a:lnTo>
                  <a:pt x="0" y="103382"/>
                </a:lnTo>
                <a:cubicBezTo>
                  <a:pt x="0" y="46324"/>
                  <a:pt x="46324" y="0"/>
                  <a:pt x="103382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16975" y="1232124"/>
            <a:ext cx="206790" cy="206790"/>
          </a:xfrm>
          <a:custGeom>
            <a:avLst/>
            <a:gdLst/>
            <a:ahLst/>
            <a:cxnLst/>
            <a:rect l="l" t="t" r="r" b="b"/>
            <a:pathLst>
              <a:path w="206790" h="206790">
                <a:moveTo>
                  <a:pt x="103395" y="0"/>
                </a:moveTo>
                <a:cubicBezTo>
                  <a:pt x="109332" y="0"/>
                  <a:pt x="114785" y="3271"/>
                  <a:pt x="117612" y="8482"/>
                </a:cubicBezTo>
                <a:lnTo>
                  <a:pt x="204851" y="170036"/>
                </a:lnTo>
                <a:cubicBezTo>
                  <a:pt x="207557" y="175045"/>
                  <a:pt x="207436" y="181103"/>
                  <a:pt x="204528" y="185990"/>
                </a:cubicBezTo>
                <a:cubicBezTo>
                  <a:pt x="201620" y="190877"/>
                  <a:pt x="196329" y="193866"/>
                  <a:pt x="190635" y="193866"/>
                </a:cubicBezTo>
                <a:lnTo>
                  <a:pt x="16155" y="193866"/>
                </a:lnTo>
                <a:cubicBezTo>
                  <a:pt x="10461" y="193866"/>
                  <a:pt x="5210" y="190877"/>
                  <a:pt x="2262" y="185990"/>
                </a:cubicBezTo>
                <a:cubicBezTo>
                  <a:pt x="-687" y="181103"/>
                  <a:pt x="-767" y="175045"/>
                  <a:pt x="1939" y="170036"/>
                </a:cubicBezTo>
                <a:lnTo>
                  <a:pt x="89178" y="8482"/>
                </a:lnTo>
                <a:cubicBezTo>
                  <a:pt x="92005" y="3271"/>
                  <a:pt x="97458" y="0"/>
                  <a:pt x="103395" y="0"/>
                </a:cubicBezTo>
                <a:close/>
                <a:moveTo>
                  <a:pt x="103395" y="67853"/>
                </a:moveTo>
                <a:cubicBezTo>
                  <a:pt x="98023" y="67853"/>
                  <a:pt x="93702" y="72175"/>
                  <a:pt x="93702" y="77546"/>
                </a:cubicBezTo>
                <a:lnTo>
                  <a:pt x="93702" y="122782"/>
                </a:lnTo>
                <a:cubicBezTo>
                  <a:pt x="93702" y="128153"/>
                  <a:pt x="98023" y="132475"/>
                  <a:pt x="103395" y="132475"/>
                </a:cubicBezTo>
                <a:cubicBezTo>
                  <a:pt x="108767" y="132475"/>
                  <a:pt x="113088" y="128153"/>
                  <a:pt x="113088" y="122782"/>
                </a:cubicBezTo>
                <a:lnTo>
                  <a:pt x="113088" y="77546"/>
                </a:lnTo>
                <a:cubicBezTo>
                  <a:pt x="113088" y="72175"/>
                  <a:pt x="108767" y="67853"/>
                  <a:pt x="103395" y="67853"/>
                </a:cubicBezTo>
                <a:close/>
                <a:moveTo>
                  <a:pt x="114179" y="155093"/>
                </a:moveTo>
                <a:cubicBezTo>
                  <a:pt x="114424" y="151090"/>
                  <a:pt x="112428" y="147281"/>
                  <a:pt x="108997" y="145206"/>
                </a:cubicBezTo>
                <a:cubicBezTo>
                  <a:pt x="105565" y="143130"/>
                  <a:pt x="101265" y="143130"/>
                  <a:pt x="97834" y="145206"/>
                </a:cubicBezTo>
                <a:cubicBezTo>
                  <a:pt x="94403" y="147281"/>
                  <a:pt x="92406" y="151090"/>
                  <a:pt x="92652" y="155093"/>
                </a:cubicBezTo>
                <a:cubicBezTo>
                  <a:pt x="92406" y="159095"/>
                  <a:pt x="94403" y="162904"/>
                  <a:pt x="97834" y="164979"/>
                </a:cubicBezTo>
                <a:cubicBezTo>
                  <a:pt x="101265" y="167055"/>
                  <a:pt x="105565" y="167055"/>
                  <a:pt x="108997" y="164979"/>
                </a:cubicBezTo>
                <a:cubicBezTo>
                  <a:pt x="112428" y="162904"/>
                  <a:pt x="114424" y="159095"/>
                  <a:pt x="114179" y="155093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53009" y="1214892"/>
            <a:ext cx="775463" cy="241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核心要求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91127" y="1572466"/>
            <a:ext cx="3499209" cy="1809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86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必须使用 Delta Header + Requirement + Scenario 格式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91127" y="1869727"/>
            <a:ext cx="5359310" cy="1792181"/>
          </a:xfrm>
          <a:custGeom>
            <a:avLst/>
            <a:gdLst/>
            <a:ahLst/>
            <a:cxnLst/>
            <a:rect l="l" t="t" r="r" b="b"/>
            <a:pathLst>
              <a:path w="5359310" h="1792181">
                <a:moveTo>
                  <a:pt x="68927" y="0"/>
                </a:moveTo>
                <a:lnTo>
                  <a:pt x="5290383" y="0"/>
                </a:lnTo>
                <a:cubicBezTo>
                  <a:pt x="5328450" y="0"/>
                  <a:pt x="5359310" y="30860"/>
                  <a:pt x="5359310" y="68927"/>
                </a:cubicBezTo>
                <a:lnTo>
                  <a:pt x="5359310" y="1723254"/>
                </a:lnTo>
                <a:cubicBezTo>
                  <a:pt x="5359310" y="1761321"/>
                  <a:pt x="5328450" y="1792181"/>
                  <a:pt x="5290383" y="1792181"/>
                </a:cubicBezTo>
                <a:lnTo>
                  <a:pt x="68927" y="1792181"/>
                </a:lnTo>
                <a:cubicBezTo>
                  <a:pt x="30860" y="1792181"/>
                  <a:pt x="0" y="1761321"/>
                  <a:pt x="0" y="1723254"/>
                </a:cubicBezTo>
                <a:lnTo>
                  <a:pt x="0" y="68927"/>
                </a:lnTo>
                <a:cubicBezTo>
                  <a:pt x="0" y="30860"/>
                  <a:pt x="30860" y="0"/>
                  <a:pt x="68927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12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94522" y="1973122"/>
          <a:ext cx="5152520" cy="1585390"/>
        </p:xfrm>
        <a:graphic>
          <a:graphicData uri="http://schemas.openxmlformats.org/drawingml/2006/table">
            <a:tbl>
              <a:tblPr/>
              <a:tblGrid>
                <a:gridCol w="1077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5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078">
                <a:tc>
                  <a:txBody>
                    <a:bodyPr/>
                    <a:lstStyle/>
                    <a:p>
                      <a:pPr algn="l"/>
                      <a:r>
                        <a:rPr lang="en-US" sz="900" b="1" u="none" dirty="0">
                          <a:solidFill>
                            <a:srgbClr val="4A7C82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元素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68930" marB="6893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u="none" dirty="0">
                          <a:solidFill>
                            <a:srgbClr val="4A7C82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格式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68930" marB="6893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r>
                        <a:rPr lang="en-US" sz="900" u="none" dirty="0">
                          <a:solidFill>
                            <a:srgbClr val="F0F0F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Delta Header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68930" marB="6893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 dirty="0">
                          <a:solidFill>
                            <a:srgbClr val="E07A5F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## ADDED/MODIFIED/REMOVED Requirements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r>
                        <a:rPr lang="en-US" sz="900" u="none" dirty="0">
                          <a:solidFill>
                            <a:srgbClr val="F0F0F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需求标题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68930" marB="6893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 dirty="0">
                          <a:solidFill>
                            <a:srgbClr val="E07A5F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### Requirement: &lt;标题&gt;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r>
                        <a:rPr lang="en-US" sz="900" u="none" dirty="0">
                          <a:solidFill>
                            <a:srgbClr val="F0F0F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场景标题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68930" marB="6893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 dirty="0">
                          <a:solidFill>
                            <a:srgbClr val="E07A5F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#### Scenario: &lt;标题&gt;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r>
                        <a:rPr lang="en-US" sz="900" u="none" dirty="0">
                          <a:solidFill>
                            <a:srgbClr val="F0F0F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场景内容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68930" marB="6893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 dirty="0">
                          <a:solidFill>
                            <a:srgbClr val="E07A5F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Gherkin 格式</a:t>
                      </a:r>
                      <a:endParaRPr lang="en-US" sz="9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Shape 7"/>
          <p:cNvSpPr/>
          <p:nvPr/>
        </p:nvSpPr>
        <p:spPr>
          <a:xfrm>
            <a:off x="348958" y="3950553"/>
            <a:ext cx="5643647" cy="2818109"/>
          </a:xfrm>
          <a:custGeom>
            <a:avLst/>
            <a:gdLst/>
            <a:ahLst/>
            <a:cxnLst/>
            <a:rect l="l" t="t" r="r" b="b"/>
            <a:pathLst>
              <a:path w="5643647" h="2903678">
                <a:moveTo>
                  <a:pt x="103400" y="0"/>
                </a:moveTo>
                <a:lnTo>
                  <a:pt x="5540247" y="0"/>
                </a:lnTo>
                <a:cubicBezTo>
                  <a:pt x="5597353" y="0"/>
                  <a:pt x="5643647" y="46294"/>
                  <a:pt x="5643647" y="103400"/>
                </a:cubicBezTo>
                <a:lnTo>
                  <a:pt x="5643647" y="2800278"/>
                </a:lnTo>
                <a:cubicBezTo>
                  <a:pt x="5643647" y="2857384"/>
                  <a:pt x="5597353" y="2903678"/>
                  <a:pt x="5540247" y="2903678"/>
                </a:cubicBezTo>
                <a:lnTo>
                  <a:pt x="103400" y="2903678"/>
                </a:lnTo>
                <a:cubicBezTo>
                  <a:pt x="46294" y="2903678"/>
                  <a:pt x="0" y="2857384"/>
                  <a:pt x="0" y="2800278"/>
                </a:cubicBezTo>
                <a:lnTo>
                  <a:pt x="0" y="103400"/>
                </a:lnTo>
                <a:cubicBezTo>
                  <a:pt x="0" y="46294"/>
                  <a:pt x="46294" y="0"/>
                  <a:pt x="10340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8"/>
          <p:cNvSpPr/>
          <p:nvPr/>
        </p:nvSpPr>
        <p:spPr>
          <a:xfrm>
            <a:off x="512667" y="4135802"/>
            <a:ext cx="155093" cy="155093"/>
          </a:xfrm>
          <a:custGeom>
            <a:avLst/>
            <a:gdLst/>
            <a:ahLst/>
            <a:cxnLst/>
            <a:rect l="l" t="t" r="r" b="b"/>
            <a:pathLst>
              <a:path w="155093" h="155093">
                <a:moveTo>
                  <a:pt x="58160" y="19387"/>
                </a:moveTo>
                <a:cubicBezTo>
                  <a:pt x="58160" y="14025"/>
                  <a:pt x="62491" y="9693"/>
                  <a:pt x="67853" y="9693"/>
                </a:cubicBezTo>
                <a:lnTo>
                  <a:pt x="87240" y="9693"/>
                </a:lnTo>
                <a:cubicBezTo>
                  <a:pt x="92601" y="9693"/>
                  <a:pt x="96933" y="14025"/>
                  <a:pt x="96933" y="19387"/>
                </a:cubicBezTo>
                <a:lnTo>
                  <a:pt x="96933" y="38773"/>
                </a:lnTo>
                <a:cubicBezTo>
                  <a:pt x="96933" y="44135"/>
                  <a:pt x="92601" y="48466"/>
                  <a:pt x="87240" y="48466"/>
                </a:cubicBezTo>
                <a:lnTo>
                  <a:pt x="84816" y="48466"/>
                </a:lnTo>
                <a:lnTo>
                  <a:pt x="84816" y="67853"/>
                </a:lnTo>
                <a:lnTo>
                  <a:pt x="121166" y="67853"/>
                </a:lnTo>
                <a:cubicBezTo>
                  <a:pt x="133222" y="67853"/>
                  <a:pt x="142976" y="77607"/>
                  <a:pt x="142976" y="89663"/>
                </a:cubicBezTo>
                <a:lnTo>
                  <a:pt x="142976" y="106626"/>
                </a:lnTo>
                <a:lnTo>
                  <a:pt x="145399" y="106626"/>
                </a:lnTo>
                <a:cubicBezTo>
                  <a:pt x="150761" y="106626"/>
                  <a:pt x="155093" y="110958"/>
                  <a:pt x="155093" y="116319"/>
                </a:cubicBezTo>
                <a:lnTo>
                  <a:pt x="155093" y="135706"/>
                </a:lnTo>
                <a:cubicBezTo>
                  <a:pt x="155093" y="141068"/>
                  <a:pt x="150761" y="145399"/>
                  <a:pt x="145399" y="145399"/>
                </a:cubicBezTo>
                <a:lnTo>
                  <a:pt x="126013" y="145399"/>
                </a:lnTo>
                <a:cubicBezTo>
                  <a:pt x="120651" y="145399"/>
                  <a:pt x="116319" y="141068"/>
                  <a:pt x="116319" y="135706"/>
                </a:cubicBezTo>
                <a:lnTo>
                  <a:pt x="116319" y="116319"/>
                </a:lnTo>
                <a:cubicBezTo>
                  <a:pt x="116319" y="110958"/>
                  <a:pt x="120651" y="106626"/>
                  <a:pt x="126013" y="106626"/>
                </a:cubicBezTo>
                <a:lnTo>
                  <a:pt x="128436" y="106626"/>
                </a:lnTo>
                <a:lnTo>
                  <a:pt x="128436" y="89663"/>
                </a:lnTo>
                <a:cubicBezTo>
                  <a:pt x="128436" y="85634"/>
                  <a:pt x="125195" y="82393"/>
                  <a:pt x="121166" y="82393"/>
                </a:cubicBezTo>
                <a:lnTo>
                  <a:pt x="84816" y="82393"/>
                </a:lnTo>
                <a:lnTo>
                  <a:pt x="84816" y="106626"/>
                </a:lnTo>
                <a:lnTo>
                  <a:pt x="87240" y="106626"/>
                </a:lnTo>
                <a:cubicBezTo>
                  <a:pt x="92601" y="106626"/>
                  <a:pt x="96933" y="110958"/>
                  <a:pt x="96933" y="116319"/>
                </a:cubicBezTo>
                <a:lnTo>
                  <a:pt x="96933" y="135706"/>
                </a:lnTo>
                <a:cubicBezTo>
                  <a:pt x="96933" y="141068"/>
                  <a:pt x="92601" y="145399"/>
                  <a:pt x="87240" y="145399"/>
                </a:cubicBezTo>
                <a:lnTo>
                  <a:pt x="67853" y="145399"/>
                </a:lnTo>
                <a:cubicBezTo>
                  <a:pt x="62491" y="145399"/>
                  <a:pt x="58160" y="141068"/>
                  <a:pt x="58160" y="135706"/>
                </a:cubicBezTo>
                <a:lnTo>
                  <a:pt x="58160" y="116319"/>
                </a:lnTo>
                <a:cubicBezTo>
                  <a:pt x="58160" y="110958"/>
                  <a:pt x="62491" y="106626"/>
                  <a:pt x="67853" y="106626"/>
                </a:cubicBezTo>
                <a:lnTo>
                  <a:pt x="70276" y="106626"/>
                </a:lnTo>
                <a:lnTo>
                  <a:pt x="70276" y="82393"/>
                </a:lnTo>
                <a:lnTo>
                  <a:pt x="33927" y="82393"/>
                </a:lnTo>
                <a:cubicBezTo>
                  <a:pt x="29898" y="82393"/>
                  <a:pt x="26657" y="85634"/>
                  <a:pt x="26657" y="89663"/>
                </a:cubicBezTo>
                <a:lnTo>
                  <a:pt x="26657" y="106626"/>
                </a:lnTo>
                <a:lnTo>
                  <a:pt x="29080" y="106626"/>
                </a:lnTo>
                <a:cubicBezTo>
                  <a:pt x="34441" y="106626"/>
                  <a:pt x="38773" y="110958"/>
                  <a:pt x="38773" y="116319"/>
                </a:cubicBezTo>
                <a:lnTo>
                  <a:pt x="38773" y="135706"/>
                </a:lnTo>
                <a:cubicBezTo>
                  <a:pt x="38773" y="141068"/>
                  <a:pt x="34441" y="145399"/>
                  <a:pt x="29080" y="145399"/>
                </a:cubicBezTo>
                <a:lnTo>
                  <a:pt x="9693" y="145399"/>
                </a:lnTo>
                <a:cubicBezTo>
                  <a:pt x="4332" y="145399"/>
                  <a:pt x="0" y="141068"/>
                  <a:pt x="0" y="135706"/>
                </a:cubicBezTo>
                <a:lnTo>
                  <a:pt x="0" y="116319"/>
                </a:lnTo>
                <a:cubicBezTo>
                  <a:pt x="0" y="110958"/>
                  <a:pt x="4332" y="106626"/>
                  <a:pt x="9693" y="106626"/>
                </a:cubicBezTo>
                <a:lnTo>
                  <a:pt x="12117" y="106626"/>
                </a:lnTo>
                <a:lnTo>
                  <a:pt x="12117" y="89663"/>
                </a:lnTo>
                <a:cubicBezTo>
                  <a:pt x="12117" y="77607"/>
                  <a:pt x="21870" y="67853"/>
                  <a:pt x="33927" y="67853"/>
                </a:cubicBezTo>
                <a:lnTo>
                  <a:pt x="70276" y="67853"/>
                </a:lnTo>
                <a:lnTo>
                  <a:pt x="70276" y="48466"/>
                </a:lnTo>
                <a:lnTo>
                  <a:pt x="67853" y="48466"/>
                </a:lnTo>
                <a:cubicBezTo>
                  <a:pt x="62491" y="48466"/>
                  <a:pt x="58160" y="44135"/>
                  <a:pt x="58160" y="38773"/>
                </a:cubicBezTo>
                <a:lnTo>
                  <a:pt x="58160" y="19387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9"/>
          <p:cNvSpPr/>
          <p:nvPr/>
        </p:nvSpPr>
        <p:spPr>
          <a:xfrm>
            <a:off x="689300" y="4092721"/>
            <a:ext cx="5238683" cy="241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完整格式结构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491127" y="4437372"/>
            <a:ext cx="5359310" cy="2171295"/>
          </a:xfrm>
          <a:custGeom>
            <a:avLst/>
            <a:gdLst/>
            <a:ahLst/>
            <a:cxnLst/>
            <a:rect l="l" t="t" r="r" b="b"/>
            <a:pathLst>
              <a:path w="5359310" h="2274691">
                <a:moveTo>
                  <a:pt x="68923" y="0"/>
                </a:moveTo>
                <a:lnTo>
                  <a:pt x="5290387" y="0"/>
                </a:lnTo>
                <a:cubicBezTo>
                  <a:pt x="5328452" y="0"/>
                  <a:pt x="5359310" y="30858"/>
                  <a:pt x="5359310" y="68923"/>
                </a:cubicBezTo>
                <a:lnTo>
                  <a:pt x="5359310" y="2205768"/>
                </a:lnTo>
                <a:cubicBezTo>
                  <a:pt x="5359310" y="2243833"/>
                  <a:pt x="5328452" y="2274691"/>
                  <a:pt x="5290387" y="2274691"/>
                </a:cubicBezTo>
                <a:lnTo>
                  <a:pt x="68923" y="2274691"/>
                </a:lnTo>
                <a:cubicBezTo>
                  <a:pt x="30858" y="2274691"/>
                  <a:pt x="0" y="2243833"/>
                  <a:pt x="0" y="2205768"/>
                </a:cubicBezTo>
                <a:lnTo>
                  <a:pt x="0" y="68923"/>
                </a:lnTo>
                <a:cubicBezTo>
                  <a:pt x="0" y="30883"/>
                  <a:pt x="30883" y="0"/>
                  <a:pt x="68923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/>
          <p:cNvSpPr/>
          <p:nvPr/>
        </p:nvSpPr>
        <p:spPr>
          <a:xfrm>
            <a:off x="594522" y="4540766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 结构：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32382" y="4713091"/>
            <a:ext cx="507497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 能力名称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32382" y="4885416"/>
            <a:ext cx="507497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Overview </a:t>
            </a:r>
            <a:r>
              <a:rPr lang="en-US" sz="9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（概述，推荐）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732382" y="5057741"/>
            <a:ext cx="507497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 ADDED Requirements 【必需】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70242" y="5230066"/>
            <a:ext cx="493711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Requirement: &lt;标题&gt;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1008102" y="5402392"/>
            <a:ext cx="479925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</a:t>
            </a:r>
            <a:r>
              <a:rPr lang="en-US" sz="9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需求描述...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1008102" y="5574717"/>
            <a:ext cx="479925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**Priority**: P0/P1/P2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1008102" y="5747042"/>
            <a:ext cx="479925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**Rationale**: ...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1008102" y="5919367"/>
            <a:ext cx="479925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#### Scenario: &lt;标题&gt;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1145962" y="6091692"/>
            <a:ext cx="466139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Given ...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1145962" y="6264017"/>
            <a:ext cx="466139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When ...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1145962" y="6436342"/>
            <a:ext cx="466139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Then ...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6204174" y="1072724"/>
            <a:ext cx="5643647" cy="2731353"/>
          </a:xfrm>
          <a:custGeom>
            <a:avLst/>
            <a:gdLst/>
            <a:ahLst/>
            <a:cxnLst/>
            <a:rect l="l" t="t" r="r" b="b"/>
            <a:pathLst>
              <a:path w="5643647" h="2731353">
                <a:moveTo>
                  <a:pt x="103382" y="0"/>
                </a:moveTo>
                <a:lnTo>
                  <a:pt x="5540265" y="0"/>
                </a:lnTo>
                <a:cubicBezTo>
                  <a:pt x="5597361" y="0"/>
                  <a:pt x="5643647" y="46286"/>
                  <a:pt x="5643647" y="103382"/>
                </a:cubicBezTo>
                <a:lnTo>
                  <a:pt x="5643647" y="2627971"/>
                </a:lnTo>
                <a:cubicBezTo>
                  <a:pt x="5643647" y="2685067"/>
                  <a:pt x="5597361" y="2731353"/>
                  <a:pt x="5540265" y="2731353"/>
                </a:cubicBezTo>
                <a:lnTo>
                  <a:pt x="103382" y="2731353"/>
                </a:lnTo>
                <a:cubicBezTo>
                  <a:pt x="46286" y="2731353"/>
                  <a:pt x="0" y="2685067"/>
                  <a:pt x="0" y="2627971"/>
                </a:cubicBezTo>
                <a:lnTo>
                  <a:pt x="0" y="103382"/>
                </a:lnTo>
                <a:cubicBezTo>
                  <a:pt x="0" y="46324"/>
                  <a:pt x="46324" y="0"/>
                  <a:pt x="103382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4"/>
          <p:cNvSpPr/>
          <p:nvPr/>
        </p:nvSpPr>
        <p:spPr>
          <a:xfrm>
            <a:off x="6367883" y="1257973"/>
            <a:ext cx="155093" cy="155093"/>
          </a:xfrm>
          <a:custGeom>
            <a:avLst/>
            <a:gdLst/>
            <a:ahLst/>
            <a:cxnLst/>
            <a:rect l="l" t="t" r="r" b="b"/>
            <a:pathLst>
              <a:path w="155093" h="155093">
                <a:moveTo>
                  <a:pt x="77546" y="155093"/>
                </a:moveTo>
                <a:cubicBezTo>
                  <a:pt x="120345" y="155093"/>
                  <a:pt x="155093" y="120345"/>
                  <a:pt x="155093" y="77546"/>
                </a:cubicBezTo>
                <a:cubicBezTo>
                  <a:pt x="155093" y="34747"/>
                  <a:pt x="120345" y="0"/>
                  <a:pt x="77546" y="0"/>
                </a:cubicBezTo>
                <a:cubicBezTo>
                  <a:pt x="34747" y="0"/>
                  <a:pt x="0" y="34747"/>
                  <a:pt x="0" y="77546"/>
                </a:cubicBezTo>
                <a:cubicBezTo>
                  <a:pt x="0" y="120345"/>
                  <a:pt x="34747" y="155093"/>
                  <a:pt x="77546" y="155093"/>
                </a:cubicBezTo>
                <a:close/>
                <a:moveTo>
                  <a:pt x="103112" y="64430"/>
                </a:moveTo>
                <a:lnTo>
                  <a:pt x="78879" y="103203"/>
                </a:lnTo>
                <a:cubicBezTo>
                  <a:pt x="77607" y="105233"/>
                  <a:pt x="75426" y="106505"/>
                  <a:pt x="73033" y="106626"/>
                </a:cubicBezTo>
                <a:cubicBezTo>
                  <a:pt x="70640" y="106747"/>
                  <a:pt x="68338" y="105657"/>
                  <a:pt x="66914" y="103718"/>
                </a:cubicBezTo>
                <a:lnTo>
                  <a:pt x="52374" y="84332"/>
                </a:lnTo>
                <a:cubicBezTo>
                  <a:pt x="49951" y="81121"/>
                  <a:pt x="50617" y="76577"/>
                  <a:pt x="53828" y="74154"/>
                </a:cubicBezTo>
                <a:cubicBezTo>
                  <a:pt x="57039" y="71730"/>
                  <a:pt x="61583" y="72397"/>
                  <a:pt x="64006" y="75608"/>
                </a:cubicBezTo>
                <a:lnTo>
                  <a:pt x="72185" y="86513"/>
                </a:lnTo>
                <a:lnTo>
                  <a:pt x="90784" y="56736"/>
                </a:lnTo>
                <a:cubicBezTo>
                  <a:pt x="92904" y="53343"/>
                  <a:pt x="97387" y="52283"/>
                  <a:pt x="100810" y="54434"/>
                </a:cubicBezTo>
                <a:cubicBezTo>
                  <a:pt x="104233" y="56585"/>
                  <a:pt x="105263" y="61037"/>
                  <a:pt x="103112" y="6446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5"/>
          <p:cNvSpPr/>
          <p:nvPr/>
        </p:nvSpPr>
        <p:spPr>
          <a:xfrm>
            <a:off x="6544516" y="1214892"/>
            <a:ext cx="5238683" cy="241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正确示例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6346343" y="1559542"/>
            <a:ext cx="5359310" cy="2102366"/>
          </a:xfrm>
          <a:custGeom>
            <a:avLst/>
            <a:gdLst/>
            <a:ahLst/>
            <a:cxnLst/>
            <a:rect l="l" t="t" r="r" b="b"/>
            <a:pathLst>
              <a:path w="5359310" h="2102366">
                <a:moveTo>
                  <a:pt x="68937" y="0"/>
                </a:moveTo>
                <a:lnTo>
                  <a:pt x="5290374" y="0"/>
                </a:lnTo>
                <a:cubicBezTo>
                  <a:pt x="5328446" y="0"/>
                  <a:pt x="5359310" y="30864"/>
                  <a:pt x="5359310" y="68937"/>
                </a:cubicBezTo>
                <a:lnTo>
                  <a:pt x="5359310" y="2033429"/>
                </a:lnTo>
                <a:cubicBezTo>
                  <a:pt x="5359310" y="2071502"/>
                  <a:pt x="5328446" y="2102366"/>
                  <a:pt x="5290374" y="2102366"/>
                </a:cubicBezTo>
                <a:lnTo>
                  <a:pt x="68937" y="2102366"/>
                </a:lnTo>
                <a:cubicBezTo>
                  <a:pt x="30864" y="2102366"/>
                  <a:pt x="0" y="2071502"/>
                  <a:pt x="0" y="2033429"/>
                </a:cubicBezTo>
                <a:lnTo>
                  <a:pt x="0" y="68937"/>
                </a:lnTo>
                <a:cubicBezTo>
                  <a:pt x="0" y="30864"/>
                  <a:pt x="30864" y="0"/>
                  <a:pt x="68937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7"/>
          <p:cNvSpPr/>
          <p:nvPr/>
        </p:nvSpPr>
        <p:spPr>
          <a:xfrm>
            <a:off x="6449738" y="1662937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ADDED Requirements</a:t>
            </a:r>
            <a:endParaRPr lang="en-US" sz="1600" dirty="0"/>
          </a:p>
        </p:txBody>
      </p:sp>
      <p:sp>
        <p:nvSpPr>
          <p:cNvPr id="31" name="Text 28"/>
          <p:cNvSpPr/>
          <p:nvPr/>
        </p:nvSpPr>
        <p:spPr>
          <a:xfrm>
            <a:off x="6449738" y="1835262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Requirement: GPU 自动发现</a:t>
            </a:r>
            <a:endParaRPr lang="en-US" sz="1600" dirty="0"/>
          </a:p>
        </p:txBody>
      </p:sp>
      <p:sp>
        <p:nvSpPr>
          <p:cNvPr id="32" name="Text 29"/>
          <p:cNvSpPr/>
          <p:nvPr/>
        </p:nvSpPr>
        <p:spPr>
          <a:xfrm>
            <a:off x="6449738" y="2007587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系统应通过 DaemonSet 部署的代理自动发现</a:t>
            </a:r>
            <a:endParaRPr lang="en-US" sz="1600" dirty="0"/>
          </a:p>
        </p:txBody>
      </p:sp>
      <p:sp>
        <p:nvSpPr>
          <p:cNvPr id="33" name="Text 30"/>
          <p:cNvSpPr/>
          <p:nvPr/>
        </p:nvSpPr>
        <p:spPr>
          <a:xfrm>
            <a:off x="6449738" y="2179912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集群节点上的 GPU/NPU 设备。</a:t>
            </a:r>
            <a:endParaRPr lang="en-US" sz="1600" dirty="0"/>
          </a:p>
        </p:txBody>
      </p:sp>
      <p:sp>
        <p:nvSpPr>
          <p:cNvPr id="34" name="Text 31"/>
          <p:cNvSpPr/>
          <p:nvPr/>
        </p:nvSpPr>
        <p:spPr>
          <a:xfrm>
            <a:off x="6449738" y="2352237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**Priority**: P0 (Critical)</a:t>
            </a:r>
            <a:endParaRPr lang="en-US" sz="1600" dirty="0"/>
          </a:p>
        </p:txBody>
      </p:sp>
      <p:sp>
        <p:nvSpPr>
          <p:cNvPr id="35" name="Text 32"/>
          <p:cNvSpPr/>
          <p:nvPr/>
        </p:nvSpPr>
        <p:spPr>
          <a:xfrm>
            <a:off x="6449738" y="2524563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**Rationale**: 自动发现是 CMDB 的核心能力</a:t>
            </a:r>
            <a:endParaRPr lang="en-US" sz="1600" dirty="0"/>
          </a:p>
        </p:txBody>
      </p:sp>
      <p:sp>
        <p:nvSpPr>
          <p:cNvPr id="36" name="Text 33"/>
          <p:cNvSpPr/>
          <p:nvPr/>
        </p:nvSpPr>
        <p:spPr>
          <a:xfrm>
            <a:off x="6449738" y="2696888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#### Scenario: NVIDIA GPU 发现</a:t>
            </a:r>
            <a:endParaRPr lang="en-US" sz="1600" dirty="0"/>
          </a:p>
        </p:txBody>
      </p:sp>
      <p:sp>
        <p:nvSpPr>
          <p:cNvPr id="37" name="Text 34"/>
          <p:cNvSpPr/>
          <p:nvPr/>
        </p:nvSpPr>
        <p:spPr>
          <a:xfrm>
            <a:off x="6449738" y="2869213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Given 一个包含 NVIDIA GPU 节点的 K8s 集群</a:t>
            </a:r>
            <a:endParaRPr lang="en-US" sz="1600" dirty="0"/>
          </a:p>
        </p:txBody>
      </p:sp>
      <p:sp>
        <p:nvSpPr>
          <p:cNvPr id="38" name="Text 35"/>
          <p:cNvSpPr/>
          <p:nvPr/>
        </p:nvSpPr>
        <p:spPr>
          <a:xfrm>
            <a:off x="6449738" y="3041538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When 发现代理以 DaemonSet 方式部署</a:t>
            </a:r>
            <a:endParaRPr lang="en-US" sz="1600" dirty="0"/>
          </a:p>
        </p:txBody>
      </p:sp>
      <p:sp>
        <p:nvSpPr>
          <p:cNvPr id="39" name="Text 36"/>
          <p:cNvSpPr/>
          <p:nvPr/>
        </p:nvSpPr>
        <p:spPr>
          <a:xfrm>
            <a:off x="6449738" y="3213863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Then 所有 NVIDIA GPU 通过 NVML 被枚举</a:t>
            </a:r>
            <a:endParaRPr lang="en-US" sz="1600" dirty="0"/>
          </a:p>
        </p:txBody>
      </p:sp>
      <p:sp>
        <p:nvSpPr>
          <p:cNvPr id="40" name="Text 37"/>
          <p:cNvSpPr/>
          <p:nvPr/>
        </p:nvSpPr>
        <p:spPr>
          <a:xfrm>
            <a:off x="6449738" y="3386188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And 每个 GPU 的型号、显存被记录到 CMDB</a:t>
            </a:r>
            <a:endParaRPr lang="en-US" sz="1600" dirty="0"/>
          </a:p>
        </p:txBody>
      </p:sp>
      <p:sp>
        <p:nvSpPr>
          <p:cNvPr id="41" name="Shape 38"/>
          <p:cNvSpPr/>
          <p:nvPr/>
        </p:nvSpPr>
        <p:spPr>
          <a:xfrm>
            <a:off x="6204174" y="3950553"/>
            <a:ext cx="5643647" cy="2335005"/>
          </a:xfrm>
          <a:custGeom>
            <a:avLst/>
            <a:gdLst/>
            <a:ahLst/>
            <a:cxnLst/>
            <a:rect l="l" t="t" r="r" b="b"/>
            <a:pathLst>
              <a:path w="5643647" h="2335005">
                <a:moveTo>
                  <a:pt x="103394" y="0"/>
                </a:moveTo>
                <a:lnTo>
                  <a:pt x="5540253" y="0"/>
                </a:lnTo>
                <a:cubicBezTo>
                  <a:pt x="5597356" y="0"/>
                  <a:pt x="5643647" y="46291"/>
                  <a:pt x="5643647" y="103394"/>
                </a:cubicBezTo>
                <a:lnTo>
                  <a:pt x="5643647" y="2231611"/>
                </a:lnTo>
                <a:cubicBezTo>
                  <a:pt x="5643647" y="2288714"/>
                  <a:pt x="5597356" y="2335005"/>
                  <a:pt x="5540253" y="2335005"/>
                </a:cubicBezTo>
                <a:lnTo>
                  <a:pt x="103394" y="2335005"/>
                </a:lnTo>
                <a:cubicBezTo>
                  <a:pt x="46291" y="2335005"/>
                  <a:pt x="0" y="2288714"/>
                  <a:pt x="0" y="2231611"/>
                </a:cubicBezTo>
                <a:lnTo>
                  <a:pt x="0" y="103394"/>
                </a:lnTo>
                <a:cubicBezTo>
                  <a:pt x="0" y="46329"/>
                  <a:pt x="46329" y="0"/>
                  <a:pt x="103394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39"/>
          <p:cNvSpPr/>
          <p:nvPr/>
        </p:nvSpPr>
        <p:spPr>
          <a:xfrm>
            <a:off x="6367883" y="4135802"/>
            <a:ext cx="155093" cy="155093"/>
          </a:xfrm>
          <a:custGeom>
            <a:avLst/>
            <a:gdLst/>
            <a:ahLst/>
            <a:cxnLst/>
            <a:rect l="l" t="t" r="r" b="b"/>
            <a:pathLst>
              <a:path w="155093" h="155093">
                <a:moveTo>
                  <a:pt x="77546" y="155093"/>
                </a:moveTo>
                <a:cubicBezTo>
                  <a:pt x="120345" y="155093"/>
                  <a:pt x="155093" y="120345"/>
                  <a:pt x="155093" y="77546"/>
                </a:cubicBezTo>
                <a:cubicBezTo>
                  <a:pt x="155093" y="34747"/>
                  <a:pt x="120345" y="0"/>
                  <a:pt x="77546" y="0"/>
                </a:cubicBezTo>
                <a:cubicBezTo>
                  <a:pt x="34747" y="0"/>
                  <a:pt x="0" y="34747"/>
                  <a:pt x="0" y="77546"/>
                </a:cubicBezTo>
                <a:cubicBezTo>
                  <a:pt x="0" y="120345"/>
                  <a:pt x="34747" y="155093"/>
                  <a:pt x="77546" y="155093"/>
                </a:cubicBezTo>
                <a:close/>
                <a:moveTo>
                  <a:pt x="50587" y="50587"/>
                </a:moveTo>
                <a:cubicBezTo>
                  <a:pt x="53434" y="47739"/>
                  <a:pt x="58039" y="47739"/>
                  <a:pt x="60856" y="50587"/>
                </a:cubicBezTo>
                <a:lnTo>
                  <a:pt x="77516" y="67247"/>
                </a:lnTo>
                <a:lnTo>
                  <a:pt x="94176" y="50587"/>
                </a:lnTo>
                <a:cubicBezTo>
                  <a:pt x="97024" y="47739"/>
                  <a:pt x="101628" y="47739"/>
                  <a:pt x="104445" y="50587"/>
                </a:cubicBezTo>
                <a:cubicBezTo>
                  <a:pt x="107262" y="53434"/>
                  <a:pt x="107293" y="58039"/>
                  <a:pt x="104445" y="60856"/>
                </a:cubicBezTo>
                <a:lnTo>
                  <a:pt x="87785" y="77516"/>
                </a:lnTo>
                <a:lnTo>
                  <a:pt x="104445" y="94176"/>
                </a:lnTo>
                <a:cubicBezTo>
                  <a:pt x="107293" y="97024"/>
                  <a:pt x="107293" y="101628"/>
                  <a:pt x="104445" y="104445"/>
                </a:cubicBezTo>
                <a:cubicBezTo>
                  <a:pt x="101598" y="107262"/>
                  <a:pt x="96993" y="107293"/>
                  <a:pt x="94176" y="104445"/>
                </a:cubicBezTo>
                <a:lnTo>
                  <a:pt x="77516" y="87785"/>
                </a:lnTo>
                <a:lnTo>
                  <a:pt x="60856" y="104445"/>
                </a:lnTo>
                <a:cubicBezTo>
                  <a:pt x="58008" y="107293"/>
                  <a:pt x="53404" y="107293"/>
                  <a:pt x="50587" y="104445"/>
                </a:cubicBezTo>
                <a:cubicBezTo>
                  <a:pt x="47770" y="101598"/>
                  <a:pt x="47739" y="96993"/>
                  <a:pt x="50587" y="94176"/>
                </a:cubicBezTo>
                <a:lnTo>
                  <a:pt x="67247" y="77516"/>
                </a:lnTo>
                <a:lnTo>
                  <a:pt x="50587" y="60856"/>
                </a:lnTo>
                <a:cubicBezTo>
                  <a:pt x="47739" y="58008"/>
                  <a:pt x="47739" y="53404"/>
                  <a:pt x="50587" y="50587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0"/>
          <p:cNvSpPr/>
          <p:nvPr/>
        </p:nvSpPr>
        <p:spPr>
          <a:xfrm>
            <a:off x="6544516" y="4092721"/>
            <a:ext cx="5238683" cy="241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常见错误</a:t>
            </a:r>
            <a:endParaRPr lang="en-US" sz="1600" dirty="0"/>
          </a:p>
        </p:txBody>
      </p:sp>
      <p:sp>
        <p:nvSpPr>
          <p:cNvPr id="44" name="Shape 41"/>
          <p:cNvSpPr/>
          <p:nvPr/>
        </p:nvSpPr>
        <p:spPr>
          <a:xfrm>
            <a:off x="6346343" y="4437371"/>
            <a:ext cx="5359310" cy="516975"/>
          </a:xfrm>
          <a:custGeom>
            <a:avLst/>
            <a:gdLst/>
            <a:ahLst/>
            <a:cxnLst/>
            <a:rect l="l" t="t" r="r" b="b"/>
            <a:pathLst>
              <a:path w="5359310" h="516975">
                <a:moveTo>
                  <a:pt x="68928" y="0"/>
                </a:moveTo>
                <a:lnTo>
                  <a:pt x="5290382" y="0"/>
                </a:lnTo>
                <a:cubicBezTo>
                  <a:pt x="5328425" y="0"/>
                  <a:pt x="5359310" y="30886"/>
                  <a:pt x="5359310" y="68928"/>
                </a:cubicBezTo>
                <a:lnTo>
                  <a:pt x="5359310" y="448047"/>
                </a:lnTo>
                <a:cubicBezTo>
                  <a:pt x="5359310" y="486090"/>
                  <a:pt x="5328425" y="516975"/>
                  <a:pt x="5290382" y="516975"/>
                </a:cubicBezTo>
                <a:lnTo>
                  <a:pt x="68928" y="516975"/>
                </a:lnTo>
                <a:cubicBezTo>
                  <a:pt x="30886" y="516975"/>
                  <a:pt x="0" y="486090"/>
                  <a:pt x="0" y="448047"/>
                </a:cubicBezTo>
                <a:lnTo>
                  <a:pt x="0" y="68928"/>
                </a:lnTo>
                <a:cubicBezTo>
                  <a:pt x="0" y="30860"/>
                  <a:pt x="30860" y="0"/>
                  <a:pt x="68928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Shape 42"/>
          <p:cNvSpPr/>
          <p:nvPr/>
        </p:nvSpPr>
        <p:spPr>
          <a:xfrm>
            <a:off x="6449738" y="4523534"/>
            <a:ext cx="103395" cy="137860"/>
          </a:xfrm>
          <a:custGeom>
            <a:avLst/>
            <a:gdLst/>
            <a:ahLst/>
            <a:cxnLst/>
            <a:rect l="l" t="t" r="r" b="b"/>
            <a:pathLst>
              <a:path w="103395" h="137860">
                <a:moveTo>
                  <a:pt x="14836" y="19764"/>
                </a:moveTo>
                <a:cubicBezTo>
                  <a:pt x="11470" y="16398"/>
                  <a:pt x="6004" y="16398"/>
                  <a:pt x="2639" y="19764"/>
                </a:cubicBezTo>
                <a:cubicBezTo>
                  <a:pt x="-727" y="23129"/>
                  <a:pt x="-727" y="28595"/>
                  <a:pt x="2639" y="31961"/>
                </a:cubicBezTo>
                <a:lnTo>
                  <a:pt x="39635" y="68930"/>
                </a:lnTo>
                <a:lnTo>
                  <a:pt x="2666" y="105926"/>
                </a:lnTo>
                <a:cubicBezTo>
                  <a:pt x="-700" y="109292"/>
                  <a:pt x="-700" y="114758"/>
                  <a:pt x="2666" y="118123"/>
                </a:cubicBezTo>
                <a:cubicBezTo>
                  <a:pt x="6031" y="121489"/>
                  <a:pt x="11497" y="121489"/>
                  <a:pt x="14863" y="118123"/>
                </a:cubicBezTo>
                <a:lnTo>
                  <a:pt x="51832" y="81127"/>
                </a:lnTo>
                <a:lnTo>
                  <a:pt x="88828" y="118097"/>
                </a:lnTo>
                <a:cubicBezTo>
                  <a:pt x="92194" y="121462"/>
                  <a:pt x="97660" y="121462"/>
                  <a:pt x="101026" y="118097"/>
                </a:cubicBezTo>
                <a:cubicBezTo>
                  <a:pt x="104391" y="114731"/>
                  <a:pt x="104391" y="109265"/>
                  <a:pt x="101026" y="105899"/>
                </a:cubicBezTo>
                <a:lnTo>
                  <a:pt x="64030" y="68930"/>
                </a:lnTo>
                <a:lnTo>
                  <a:pt x="100999" y="31934"/>
                </a:lnTo>
                <a:cubicBezTo>
                  <a:pt x="104364" y="28568"/>
                  <a:pt x="104364" y="23102"/>
                  <a:pt x="100999" y="19737"/>
                </a:cubicBezTo>
                <a:cubicBezTo>
                  <a:pt x="97633" y="16371"/>
                  <a:pt x="92167" y="16371"/>
                  <a:pt x="88801" y="19737"/>
                </a:cubicBezTo>
                <a:lnTo>
                  <a:pt x="51832" y="56733"/>
                </a:lnTo>
                <a:lnTo>
                  <a:pt x="14836" y="19764"/>
                </a:ln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3"/>
          <p:cNvSpPr/>
          <p:nvPr/>
        </p:nvSpPr>
        <p:spPr>
          <a:xfrm>
            <a:off x="6656528" y="4506301"/>
            <a:ext cx="1266589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错误：使用自定义编号</a:t>
            </a:r>
            <a:endParaRPr lang="en-US" sz="1600" dirty="0"/>
          </a:p>
        </p:txBody>
      </p:sp>
      <p:sp>
        <p:nvSpPr>
          <p:cNvPr id="47" name="Text 44"/>
          <p:cNvSpPr/>
          <p:nvPr/>
        </p:nvSpPr>
        <p:spPr>
          <a:xfrm>
            <a:off x="6415273" y="4713091"/>
            <a:ext cx="528176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REQ-001: GPU Discovery</a:t>
            </a:r>
            <a:endParaRPr lang="en-US" sz="1600" dirty="0"/>
          </a:p>
        </p:txBody>
      </p:sp>
      <p:sp>
        <p:nvSpPr>
          <p:cNvPr id="48" name="Shape 45"/>
          <p:cNvSpPr/>
          <p:nvPr/>
        </p:nvSpPr>
        <p:spPr>
          <a:xfrm>
            <a:off x="6346343" y="5023276"/>
            <a:ext cx="5359310" cy="516975"/>
          </a:xfrm>
          <a:custGeom>
            <a:avLst/>
            <a:gdLst/>
            <a:ahLst/>
            <a:cxnLst/>
            <a:rect l="l" t="t" r="r" b="b"/>
            <a:pathLst>
              <a:path w="5359310" h="516975">
                <a:moveTo>
                  <a:pt x="68928" y="0"/>
                </a:moveTo>
                <a:lnTo>
                  <a:pt x="5290382" y="0"/>
                </a:lnTo>
                <a:cubicBezTo>
                  <a:pt x="5328425" y="0"/>
                  <a:pt x="5359310" y="30886"/>
                  <a:pt x="5359310" y="68928"/>
                </a:cubicBezTo>
                <a:lnTo>
                  <a:pt x="5359310" y="448047"/>
                </a:lnTo>
                <a:cubicBezTo>
                  <a:pt x="5359310" y="486090"/>
                  <a:pt x="5328425" y="516975"/>
                  <a:pt x="5290382" y="516975"/>
                </a:cubicBezTo>
                <a:lnTo>
                  <a:pt x="68928" y="516975"/>
                </a:lnTo>
                <a:cubicBezTo>
                  <a:pt x="30886" y="516975"/>
                  <a:pt x="0" y="486090"/>
                  <a:pt x="0" y="448047"/>
                </a:cubicBezTo>
                <a:lnTo>
                  <a:pt x="0" y="68928"/>
                </a:lnTo>
                <a:cubicBezTo>
                  <a:pt x="0" y="30860"/>
                  <a:pt x="30860" y="0"/>
                  <a:pt x="68928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6"/>
          <p:cNvSpPr/>
          <p:nvPr/>
        </p:nvSpPr>
        <p:spPr>
          <a:xfrm>
            <a:off x="6449738" y="5109439"/>
            <a:ext cx="103395" cy="137860"/>
          </a:xfrm>
          <a:custGeom>
            <a:avLst/>
            <a:gdLst/>
            <a:ahLst/>
            <a:cxnLst/>
            <a:rect l="l" t="t" r="r" b="b"/>
            <a:pathLst>
              <a:path w="103395" h="137860">
                <a:moveTo>
                  <a:pt x="14836" y="19764"/>
                </a:moveTo>
                <a:cubicBezTo>
                  <a:pt x="11470" y="16398"/>
                  <a:pt x="6004" y="16398"/>
                  <a:pt x="2639" y="19764"/>
                </a:cubicBezTo>
                <a:cubicBezTo>
                  <a:pt x="-727" y="23129"/>
                  <a:pt x="-727" y="28595"/>
                  <a:pt x="2639" y="31961"/>
                </a:cubicBezTo>
                <a:lnTo>
                  <a:pt x="39635" y="68930"/>
                </a:lnTo>
                <a:lnTo>
                  <a:pt x="2666" y="105926"/>
                </a:lnTo>
                <a:cubicBezTo>
                  <a:pt x="-700" y="109292"/>
                  <a:pt x="-700" y="114758"/>
                  <a:pt x="2666" y="118123"/>
                </a:cubicBezTo>
                <a:cubicBezTo>
                  <a:pt x="6031" y="121489"/>
                  <a:pt x="11497" y="121489"/>
                  <a:pt x="14863" y="118123"/>
                </a:cubicBezTo>
                <a:lnTo>
                  <a:pt x="51832" y="81127"/>
                </a:lnTo>
                <a:lnTo>
                  <a:pt x="88828" y="118097"/>
                </a:lnTo>
                <a:cubicBezTo>
                  <a:pt x="92194" y="121462"/>
                  <a:pt x="97660" y="121462"/>
                  <a:pt x="101026" y="118097"/>
                </a:cubicBezTo>
                <a:cubicBezTo>
                  <a:pt x="104391" y="114731"/>
                  <a:pt x="104391" y="109265"/>
                  <a:pt x="101026" y="105899"/>
                </a:cubicBezTo>
                <a:lnTo>
                  <a:pt x="64030" y="68930"/>
                </a:lnTo>
                <a:lnTo>
                  <a:pt x="100999" y="31934"/>
                </a:lnTo>
                <a:cubicBezTo>
                  <a:pt x="104364" y="28568"/>
                  <a:pt x="104364" y="23102"/>
                  <a:pt x="100999" y="19737"/>
                </a:cubicBezTo>
                <a:cubicBezTo>
                  <a:pt x="97633" y="16371"/>
                  <a:pt x="92167" y="16371"/>
                  <a:pt x="88801" y="19737"/>
                </a:cubicBezTo>
                <a:lnTo>
                  <a:pt x="51832" y="56733"/>
                </a:lnTo>
                <a:lnTo>
                  <a:pt x="14836" y="19764"/>
                </a:ln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7"/>
          <p:cNvSpPr/>
          <p:nvPr/>
        </p:nvSpPr>
        <p:spPr>
          <a:xfrm>
            <a:off x="6656528" y="5092206"/>
            <a:ext cx="1792181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错误：缺少 "Requirement:" 前缀</a:t>
            </a:r>
            <a:endParaRPr lang="en-US" sz="1600" dirty="0"/>
          </a:p>
        </p:txBody>
      </p:sp>
      <p:sp>
        <p:nvSpPr>
          <p:cNvPr id="51" name="Text 48"/>
          <p:cNvSpPr/>
          <p:nvPr/>
        </p:nvSpPr>
        <p:spPr>
          <a:xfrm>
            <a:off x="6415273" y="5298996"/>
            <a:ext cx="528176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GPU Discovery</a:t>
            </a:r>
            <a:endParaRPr lang="en-US" sz="1600" dirty="0"/>
          </a:p>
        </p:txBody>
      </p:sp>
      <p:sp>
        <p:nvSpPr>
          <p:cNvPr id="52" name="Shape 49"/>
          <p:cNvSpPr/>
          <p:nvPr/>
        </p:nvSpPr>
        <p:spPr>
          <a:xfrm>
            <a:off x="6350651" y="5613490"/>
            <a:ext cx="5350694" cy="525592"/>
          </a:xfrm>
          <a:custGeom>
            <a:avLst/>
            <a:gdLst/>
            <a:ahLst/>
            <a:cxnLst/>
            <a:rect l="l" t="t" r="r" b="b"/>
            <a:pathLst>
              <a:path w="5350694" h="525592">
                <a:moveTo>
                  <a:pt x="68931" y="0"/>
                </a:moveTo>
                <a:lnTo>
                  <a:pt x="5281763" y="0"/>
                </a:lnTo>
                <a:cubicBezTo>
                  <a:pt x="5319832" y="0"/>
                  <a:pt x="5350694" y="30862"/>
                  <a:pt x="5350694" y="68931"/>
                </a:cubicBezTo>
                <a:lnTo>
                  <a:pt x="5350694" y="456660"/>
                </a:lnTo>
                <a:cubicBezTo>
                  <a:pt x="5350694" y="494730"/>
                  <a:pt x="5319832" y="525592"/>
                  <a:pt x="5281763" y="525592"/>
                </a:cubicBezTo>
                <a:lnTo>
                  <a:pt x="68931" y="525592"/>
                </a:lnTo>
                <a:cubicBezTo>
                  <a:pt x="30862" y="525592"/>
                  <a:pt x="0" y="494730"/>
                  <a:pt x="0" y="456660"/>
                </a:cubicBezTo>
                <a:lnTo>
                  <a:pt x="0" y="68931"/>
                </a:lnTo>
                <a:cubicBezTo>
                  <a:pt x="0" y="30862"/>
                  <a:pt x="30862" y="0"/>
                  <a:pt x="68931" y="0"/>
                </a:cubicBezTo>
                <a:close/>
              </a:path>
            </a:pathLst>
          </a:custGeom>
          <a:solidFill>
            <a:srgbClr val="4A7C82">
              <a:alpha val="20000"/>
            </a:srgbClr>
          </a:solidFill>
          <a:ln w="12700">
            <a:solidFill>
              <a:srgbClr val="4A7C82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0"/>
          <p:cNvSpPr/>
          <p:nvPr/>
        </p:nvSpPr>
        <p:spPr>
          <a:xfrm>
            <a:off x="6449738" y="5703960"/>
            <a:ext cx="120628" cy="137860"/>
          </a:xfrm>
          <a:custGeom>
            <a:avLst/>
            <a:gdLst/>
            <a:ahLst/>
            <a:cxnLst/>
            <a:rect l="l" t="t" r="r" b="b"/>
            <a:pathLst>
              <a:path w="120628" h="137860">
                <a:moveTo>
                  <a:pt x="117073" y="18875"/>
                </a:moveTo>
                <a:cubicBezTo>
                  <a:pt x="120924" y="21675"/>
                  <a:pt x="121785" y="27060"/>
                  <a:pt x="118985" y="30911"/>
                </a:cubicBezTo>
                <a:lnTo>
                  <a:pt x="50055" y="125690"/>
                </a:lnTo>
                <a:cubicBezTo>
                  <a:pt x="48574" y="127736"/>
                  <a:pt x="46285" y="129001"/>
                  <a:pt x="43754" y="129217"/>
                </a:cubicBezTo>
                <a:cubicBezTo>
                  <a:pt x="41223" y="129432"/>
                  <a:pt x="38773" y="128490"/>
                  <a:pt x="36996" y="126713"/>
                </a:cubicBezTo>
                <a:lnTo>
                  <a:pt x="2531" y="92248"/>
                </a:lnTo>
                <a:cubicBezTo>
                  <a:pt x="-835" y="88882"/>
                  <a:pt x="-835" y="83416"/>
                  <a:pt x="2531" y="80050"/>
                </a:cubicBezTo>
                <a:cubicBezTo>
                  <a:pt x="5897" y="76685"/>
                  <a:pt x="11363" y="76685"/>
                  <a:pt x="14728" y="80050"/>
                </a:cubicBezTo>
                <a:lnTo>
                  <a:pt x="42058" y="107380"/>
                </a:lnTo>
                <a:lnTo>
                  <a:pt x="105064" y="20760"/>
                </a:lnTo>
                <a:cubicBezTo>
                  <a:pt x="107865" y="16909"/>
                  <a:pt x="113250" y="16048"/>
                  <a:pt x="117100" y="18848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1"/>
          <p:cNvSpPr/>
          <p:nvPr/>
        </p:nvSpPr>
        <p:spPr>
          <a:xfrm>
            <a:off x="6665144" y="5686728"/>
            <a:ext cx="54282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正确格式</a:t>
            </a:r>
            <a:endParaRPr lang="en-US" sz="1600" dirty="0"/>
          </a:p>
        </p:txBody>
      </p:sp>
      <p:sp>
        <p:nvSpPr>
          <p:cNvPr id="55" name="Text 52"/>
          <p:cNvSpPr/>
          <p:nvPr/>
        </p:nvSpPr>
        <p:spPr>
          <a:xfrm>
            <a:off x="6423889" y="5893518"/>
            <a:ext cx="5264531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Requirement: GPU 自动发现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385763" y="1073944"/>
            <a:ext cx="2133600" cy="619125"/>
          </a:xfrm>
          <a:custGeom>
            <a:avLst/>
            <a:gdLst/>
            <a:ahLst/>
            <a:cxnLst/>
            <a:rect l="l" t="t" r="r" b="b"/>
            <a:pathLst>
              <a:path w="2133600" h="619125">
                <a:moveTo>
                  <a:pt x="309563" y="0"/>
                </a:moveTo>
                <a:lnTo>
                  <a:pt x="1824038" y="0"/>
                </a:lnTo>
                <a:cubicBezTo>
                  <a:pt x="1994890" y="0"/>
                  <a:pt x="2133600" y="138710"/>
                  <a:pt x="2133600" y="309563"/>
                </a:cubicBezTo>
                <a:lnTo>
                  <a:pt x="2133600" y="309563"/>
                </a:lnTo>
                <a:cubicBezTo>
                  <a:pt x="2133600" y="480415"/>
                  <a:pt x="1994890" y="619125"/>
                  <a:pt x="1824038" y="619125"/>
                </a:cubicBezTo>
                <a:lnTo>
                  <a:pt x="309563" y="619125"/>
                </a:lnTo>
                <a:cubicBezTo>
                  <a:pt x="138710" y="619125"/>
                  <a:pt x="0" y="480415"/>
                  <a:pt x="0" y="309563"/>
                </a:cubicBezTo>
                <a:lnTo>
                  <a:pt x="0" y="309563"/>
                </a:lnTo>
                <a:cubicBezTo>
                  <a:pt x="0" y="138710"/>
                  <a:pt x="138710" y="0"/>
                  <a:pt x="309562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619125" y="11930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571500" y="1193006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14425" y="1250156"/>
            <a:ext cx="1257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FIVE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002631"/>
            <a:ext cx="4989786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200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验证与</a:t>
            </a:r>
            <a:r>
              <a:rPr lang="en-US" sz="7200" b="1" dirty="0" err="1">
                <a:solidFill>
                  <a:srgbClr val="E07A5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调试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1000" y="4136231"/>
            <a:ext cx="349567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确保文档格式正确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快速定位并解决问题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810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6096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验证命令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6002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18288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常见错误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8194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30480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调试技巧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4650" y="344650"/>
            <a:ext cx="11563013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kern="0" spc="95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VALIDATION &amp; DEBUGGING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4650" y="585905"/>
            <a:ext cx="11657792" cy="344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42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验证命令与常见错误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48958" y="1072724"/>
            <a:ext cx="5643647" cy="1990355"/>
          </a:xfrm>
          <a:custGeom>
            <a:avLst/>
            <a:gdLst/>
            <a:ahLst/>
            <a:cxnLst/>
            <a:rect l="l" t="t" r="r" b="b"/>
            <a:pathLst>
              <a:path w="5643647" h="1990355">
                <a:moveTo>
                  <a:pt x="103399" y="0"/>
                </a:moveTo>
                <a:lnTo>
                  <a:pt x="5540248" y="0"/>
                </a:lnTo>
                <a:cubicBezTo>
                  <a:pt x="5597353" y="0"/>
                  <a:pt x="5643647" y="46293"/>
                  <a:pt x="5643647" y="103399"/>
                </a:cubicBezTo>
                <a:lnTo>
                  <a:pt x="5643647" y="1886956"/>
                </a:lnTo>
                <a:cubicBezTo>
                  <a:pt x="5643647" y="1944061"/>
                  <a:pt x="5597353" y="1990355"/>
                  <a:pt x="5540248" y="1990355"/>
                </a:cubicBezTo>
                <a:lnTo>
                  <a:pt x="103399" y="1990355"/>
                </a:lnTo>
                <a:cubicBezTo>
                  <a:pt x="46293" y="1990355"/>
                  <a:pt x="0" y="1944061"/>
                  <a:pt x="0" y="1886956"/>
                </a:cubicBezTo>
                <a:lnTo>
                  <a:pt x="0" y="103399"/>
                </a:lnTo>
                <a:cubicBezTo>
                  <a:pt x="0" y="46293"/>
                  <a:pt x="46293" y="0"/>
                  <a:pt x="103399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32054" y="1257973"/>
            <a:ext cx="116319" cy="155093"/>
          </a:xfrm>
          <a:custGeom>
            <a:avLst/>
            <a:gdLst/>
            <a:ahLst/>
            <a:cxnLst/>
            <a:rect l="l" t="t" r="r" b="b"/>
            <a:pathLst>
              <a:path w="116319" h="155093">
                <a:moveTo>
                  <a:pt x="75699" y="20235"/>
                </a:moveTo>
                <a:cubicBezTo>
                  <a:pt x="78849" y="15903"/>
                  <a:pt x="77879" y="9845"/>
                  <a:pt x="73548" y="6694"/>
                </a:cubicBezTo>
                <a:cubicBezTo>
                  <a:pt x="69216" y="3544"/>
                  <a:pt x="63158" y="4513"/>
                  <a:pt x="60008" y="8845"/>
                </a:cubicBezTo>
                <a:lnTo>
                  <a:pt x="27898" y="52980"/>
                </a:lnTo>
                <a:lnTo>
                  <a:pt x="16539" y="41621"/>
                </a:lnTo>
                <a:cubicBezTo>
                  <a:pt x="12753" y="37834"/>
                  <a:pt x="6604" y="37834"/>
                  <a:pt x="2817" y="41621"/>
                </a:cubicBezTo>
                <a:cubicBezTo>
                  <a:pt x="-969" y="45407"/>
                  <a:pt x="-969" y="51556"/>
                  <a:pt x="2817" y="55343"/>
                </a:cubicBezTo>
                <a:lnTo>
                  <a:pt x="22204" y="74729"/>
                </a:lnTo>
                <a:cubicBezTo>
                  <a:pt x="24203" y="76728"/>
                  <a:pt x="26990" y="77758"/>
                  <a:pt x="29807" y="77546"/>
                </a:cubicBezTo>
                <a:cubicBezTo>
                  <a:pt x="32624" y="77334"/>
                  <a:pt x="35229" y="75880"/>
                  <a:pt x="36895" y="73578"/>
                </a:cubicBezTo>
                <a:lnTo>
                  <a:pt x="75668" y="20265"/>
                </a:lnTo>
                <a:close/>
                <a:moveTo>
                  <a:pt x="114472" y="61431"/>
                </a:moveTo>
                <a:cubicBezTo>
                  <a:pt x="117622" y="57100"/>
                  <a:pt x="116653" y="51041"/>
                  <a:pt x="112321" y="47891"/>
                </a:cubicBezTo>
                <a:cubicBezTo>
                  <a:pt x="107989" y="44741"/>
                  <a:pt x="101931" y="45710"/>
                  <a:pt x="98781" y="50042"/>
                </a:cubicBezTo>
                <a:lnTo>
                  <a:pt x="47285" y="120833"/>
                </a:lnTo>
                <a:lnTo>
                  <a:pt x="26232" y="99780"/>
                </a:lnTo>
                <a:cubicBezTo>
                  <a:pt x="22446" y="95994"/>
                  <a:pt x="16297" y="95994"/>
                  <a:pt x="12510" y="99780"/>
                </a:cubicBezTo>
                <a:cubicBezTo>
                  <a:pt x="8724" y="103567"/>
                  <a:pt x="8724" y="109716"/>
                  <a:pt x="12510" y="113502"/>
                </a:cubicBezTo>
                <a:lnTo>
                  <a:pt x="41590" y="142582"/>
                </a:lnTo>
                <a:cubicBezTo>
                  <a:pt x="43589" y="144581"/>
                  <a:pt x="46376" y="145611"/>
                  <a:pt x="49193" y="145399"/>
                </a:cubicBezTo>
                <a:cubicBezTo>
                  <a:pt x="52011" y="145187"/>
                  <a:pt x="54616" y="143733"/>
                  <a:pt x="56282" y="141431"/>
                </a:cubicBezTo>
                <a:lnTo>
                  <a:pt x="114441" y="61461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689300" y="1214892"/>
            <a:ext cx="5238683" cy="241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验证命令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91127" y="1559542"/>
            <a:ext cx="541962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基本命令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08359" y="1800797"/>
            <a:ext cx="5342078" cy="379115"/>
          </a:xfrm>
          <a:custGeom>
            <a:avLst/>
            <a:gdLst/>
            <a:ahLst/>
            <a:cxnLst/>
            <a:rect l="l" t="t" r="r" b="b"/>
            <a:pathLst>
              <a:path w="5342078" h="379115">
                <a:moveTo>
                  <a:pt x="34465" y="0"/>
                </a:moveTo>
                <a:lnTo>
                  <a:pt x="5273147" y="0"/>
                </a:lnTo>
                <a:cubicBezTo>
                  <a:pt x="5311216" y="0"/>
                  <a:pt x="5342078" y="30861"/>
                  <a:pt x="5342078" y="68931"/>
                </a:cubicBezTo>
                <a:lnTo>
                  <a:pt x="5342078" y="310184"/>
                </a:lnTo>
                <a:cubicBezTo>
                  <a:pt x="5342078" y="348254"/>
                  <a:pt x="5311216" y="379115"/>
                  <a:pt x="5273147" y="379115"/>
                </a:cubicBezTo>
                <a:lnTo>
                  <a:pt x="34465" y="379115"/>
                </a:lnTo>
                <a:cubicBezTo>
                  <a:pt x="15431" y="379115"/>
                  <a:pt x="0" y="363685"/>
                  <a:pt x="0" y="344650"/>
                </a:cubicBezTo>
                <a:lnTo>
                  <a:pt x="0" y="34465"/>
                </a:lnTo>
                <a:cubicBezTo>
                  <a:pt x="0" y="15443"/>
                  <a:pt x="15443" y="0"/>
                  <a:pt x="34465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508359" y="1800797"/>
            <a:ext cx="34465" cy="379115"/>
          </a:xfrm>
          <a:custGeom>
            <a:avLst/>
            <a:gdLst/>
            <a:ahLst/>
            <a:cxnLst/>
            <a:rect l="l" t="t" r="r" b="b"/>
            <a:pathLst>
              <a:path w="34465" h="379115">
                <a:moveTo>
                  <a:pt x="34465" y="0"/>
                </a:moveTo>
                <a:lnTo>
                  <a:pt x="34465" y="0"/>
                </a:lnTo>
                <a:lnTo>
                  <a:pt x="34465" y="379115"/>
                </a:lnTo>
                <a:lnTo>
                  <a:pt x="34465" y="379115"/>
                </a:lnTo>
                <a:cubicBezTo>
                  <a:pt x="15431" y="379115"/>
                  <a:pt x="0" y="363685"/>
                  <a:pt x="0" y="344650"/>
                </a:cubicBezTo>
                <a:lnTo>
                  <a:pt x="0" y="34465"/>
                </a:lnTo>
                <a:cubicBezTo>
                  <a:pt x="0" y="15443"/>
                  <a:pt x="15443" y="0"/>
                  <a:pt x="34465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491127" y="1800797"/>
            <a:ext cx="5385159" cy="379115"/>
          </a:xfrm>
          <a:prstGeom prst="rect">
            <a:avLst/>
          </a:prstGeom>
          <a:noFill/>
          <a:ln/>
        </p:spPr>
        <p:txBody>
          <a:bodyPr wrap="square" lIns="103395" tIns="103395" rIns="103395" bIns="103395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validate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95435" y="2287616"/>
            <a:ext cx="2636574" cy="628987"/>
          </a:xfrm>
          <a:custGeom>
            <a:avLst/>
            <a:gdLst/>
            <a:ahLst/>
            <a:cxnLst/>
            <a:rect l="l" t="t" r="r" b="b"/>
            <a:pathLst>
              <a:path w="2636574" h="628987">
                <a:moveTo>
                  <a:pt x="68931" y="0"/>
                </a:moveTo>
                <a:lnTo>
                  <a:pt x="2567643" y="0"/>
                </a:lnTo>
                <a:cubicBezTo>
                  <a:pt x="2605713" y="0"/>
                  <a:pt x="2636574" y="30861"/>
                  <a:pt x="2636574" y="68931"/>
                </a:cubicBezTo>
                <a:lnTo>
                  <a:pt x="2636574" y="560056"/>
                </a:lnTo>
                <a:cubicBezTo>
                  <a:pt x="2636574" y="598125"/>
                  <a:pt x="2605713" y="628987"/>
                  <a:pt x="2567643" y="628987"/>
                </a:cubicBezTo>
                <a:lnTo>
                  <a:pt x="68931" y="628987"/>
                </a:lnTo>
                <a:cubicBezTo>
                  <a:pt x="30861" y="628987"/>
                  <a:pt x="0" y="598125"/>
                  <a:pt x="0" y="560056"/>
                </a:cubicBezTo>
                <a:lnTo>
                  <a:pt x="0" y="68931"/>
                </a:lnTo>
                <a:cubicBezTo>
                  <a:pt x="0" y="30887"/>
                  <a:pt x="30887" y="0"/>
                  <a:pt x="68931" y="0"/>
                </a:cubicBezTo>
                <a:close/>
              </a:path>
            </a:pathLst>
          </a:custGeom>
          <a:solidFill>
            <a:srgbClr val="4A7C82">
              <a:alpha val="20000"/>
            </a:srgbClr>
          </a:solidFill>
          <a:ln w="12700">
            <a:solidFill>
              <a:srgbClr val="4A7C82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620370" y="2412551"/>
            <a:ext cx="137860" cy="137860"/>
          </a:xfrm>
          <a:custGeom>
            <a:avLst/>
            <a:gdLst/>
            <a:ahLst/>
            <a:cxnLst/>
            <a:rect l="l" t="t" r="r" b="b"/>
            <a:pathLst>
              <a:path w="137860" h="137860">
                <a:moveTo>
                  <a:pt x="68930" y="137860"/>
                </a:moveTo>
                <a:cubicBezTo>
                  <a:pt x="106974" y="137860"/>
                  <a:pt x="137860" y="106974"/>
                  <a:pt x="137860" y="68930"/>
                </a:cubicBezTo>
                <a:cubicBezTo>
                  <a:pt x="137860" y="30887"/>
                  <a:pt x="106974" y="0"/>
                  <a:pt x="68930" y="0"/>
                </a:cubicBezTo>
                <a:cubicBezTo>
                  <a:pt x="30887" y="0"/>
                  <a:pt x="0" y="30887"/>
                  <a:pt x="0" y="68930"/>
                </a:cubicBezTo>
                <a:cubicBezTo>
                  <a:pt x="0" y="106974"/>
                  <a:pt x="30887" y="137860"/>
                  <a:pt x="68930" y="137860"/>
                </a:cubicBezTo>
                <a:close/>
                <a:moveTo>
                  <a:pt x="91655" y="57271"/>
                </a:moveTo>
                <a:lnTo>
                  <a:pt x="70115" y="91736"/>
                </a:lnTo>
                <a:cubicBezTo>
                  <a:pt x="68984" y="93540"/>
                  <a:pt x="67045" y="94671"/>
                  <a:pt x="64918" y="94779"/>
                </a:cubicBezTo>
                <a:cubicBezTo>
                  <a:pt x="62791" y="94887"/>
                  <a:pt x="60745" y="93917"/>
                  <a:pt x="59479" y="92194"/>
                </a:cubicBezTo>
                <a:lnTo>
                  <a:pt x="46555" y="74961"/>
                </a:lnTo>
                <a:cubicBezTo>
                  <a:pt x="44401" y="72107"/>
                  <a:pt x="44993" y="68068"/>
                  <a:pt x="47847" y="65914"/>
                </a:cubicBezTo>
                <a:cubicBezTo>
                  <a:pt x="50701" y="63760"/>
                  <a:pt x="54740" y="64353"/>
                  <a:pt x="56894" y="67207"/>
                </a:cubicBezTo>
                <a:lnTo>
                  <a:pt x="64164" y="76900"/>
                </a:lnTo>
                <a:lnTo>
                  <a:pt x="80697" y="50432"/>
                </a:lnTo>
                <a:cubicBezTo>
                  <a:pt x="82581" y="47416"/>
                  <a:pt x="86566" y="46474"/>
                  <a:pt x="89609" y="48386"/>
                </a:cubicBezTo>
                <a:cubicBezTo>
                  <a:pt x="92652" y="50297"/>
                  <a:pt x="93567" y="54255"/>
                  <a:pt x="91655" y="57298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844393" y="2395319"/>
            <a:ext cx="54282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验证成功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03138" y="2636574"/>
            <a:ext cx="2481481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Change is valid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3207603" y="2287616"/>
            <a:ext cx="2636574" cy="628987"/>
          </a:xfrm>
          <a:custGeom>
            <a:avLst/>
            <a:gdLst/>
            <a:ahLst/>
            <a:cxnLst/>
            <a:rect l="l" t="t" r="r" b="b"/>
            <a:pathLst>
              <a:path w="2636574" h="628987">
                <a:moveTo>
                  <a:pt x="68931" y="0"/>
                </a:moveTo>
                <a:lnTo>
                  <a:pt x="2567643" y="0"/>
                </a:lnTo>
                <a:cubicBezTo>
                  <a:pt x="2605713" y="0"/>
                  <a:pt x="2636574" y="30861"/>
                  <a:pt x="2636574" y="68931"/>
                </a:cubicBezTo>
                <a:lnTo>
                  <a:pt x="2636574" y="560056"/>
                </a:lnTo>
                <a:cubicBezTo>
                  <a:pt x="2636574" y="598125"/>
                  <a:pt x="2605713" y="628987"/>
                  <a:pt x="2567643" y="628987"/>
                </a:cubicBezTo>
                <a:lnTo>
                  <a:pt x="68931" y="628987"/>
                </a:lnTo>
                <a:cubicBezTo>
                  <a:pt x="30861" y="628987"/>
                  <a:pt x="0" y="598125"/>
                  <a:pt x="0" y="560056"/>
                </a:cubicBezTo>
                <a:lnTo>
                  <a:pt x="0" y="68931"/>
                </a:lnTo>
                <a:cubicBezTo>
                  <a:pt x="0" y="30887"/>
                  <a:pt x="30887" y="0"/>
                  <a:pt x="68931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3332538" y="2412551"/>
            <a:ext cx="137860" cy="137860"/>
          </a:xfrm>
          <a:custGeom>
            <a:avLst/>
            <a:gdLst/>
            <a:ahLst/>
            <a:cxnLst/>
            <a:rect l="l" t="t" r="r" b="b"/>
            <a:pathLst>
              <a:path w="137860" h="137860">
                <a:moveTo>
                  <a:pt x="68930" y="137860"/>
                </a:moveTo>
                <a:cubicBezTo>
                  <a:pt x="106974" y="137860"/>
                  <a:pt x="137860" y="106974"/>
                  <a:pt x="137860" y="68930"/>
                </a:cubicBezTo>
                <a:cubicBezTo>
                  <a:pt x="137860" y="30887"/>
                  <a:pt x="106974" y="0"/>
                  <a:pt x="68930" y="0"/>
                </a:cubicBezTo>
                <a:cubicBezTo>
                  <a:pt x="30887" y="0"/>
                  <a:pt x="0" y="30887"/>
                  <a:pt x="0" y="68930"/>
                </a:cubicBezTo>
                <a:cubicBezTo>
                  <a:pt x="0" y="106974"/>
                  <a:pt x="30887" y="137860"/>
                  <a:pt x="68930" y="137860"/>
                </a:cubicBezTo>
                <a:close/>
                <a:moveTo>
                  <a:pt x="44966" y="44966"/>
                </a:moveTo>
                <a:cubicBezTo>
                  <a:pt x="47497" y="42435"/>
                  <a:pt x="51590" y="42435"/>
                  <a:pt x="54094" y="44966"/>
                </a:cubicBezTo>
                <a:lnTo>
                  <a:pt x="68903" y="59775"/>
                </a:lnTo>
                <a:lnTo>
                  <a:pt x="83712" y="44966"/>
                </a:lnTo>
                <a:cubicBezTo>
                  <a:pt x="86243" y="42435"/>
                  <a:pt x="90336" y="42435"/>
                  <a:pt x="92840" y="44966"/>
                </a:cubicBezTo>
                <a:cubicBezTo>
                  <a:pt x="95344" y="47497"/>
                  <a:pt x="95371" y="51590"/>
                  <a:pt x="92840" y="54094"/>
                </a:cubicBezTo>
                <a:lnTo>
                  <a:pt x="78031" y="68903"/>
                </a:lnTo>
                <a:lnTo>
                  <a:pt x="92840" y="83712"/>
                </a:lnTo>
                <a:cubicBezTo>
                  <a:pt x="95371" y="86243"/>
                  <a:pt x="95371" y="90336"/>
                  <a:pt x="92840" y="92840"/>
                </a:cubicBezTo>
                <a:cubicBezTo>
                  <a:pt x="90309" y="95344"/>
                  <a:pt x="86216" y="95371"/>
                  <a:pt x="83712" y="92840"/>
                </a:cubicBezTo>
                <a:lnTo>
                  <a:pt x="68903" y="78031"/>
                </a:lnTo>
                <a:lnTo>
                  <a:pt x="54094" y="92840"/>
                </a:lnTo>
                <a:cubicBezTo>
                  <a:pt x="51563" y="95371"/>
                  <a:pt x="47470" y="95371"/>
                  <a:pt x="44966" y="92840"/>
                </a:cubicBezTo>
                <a:cubicBezTo>
                  <a:pt x="42462" y="90309"/>
                  <a:pt x="42435" y="86216"/>
                  <a:pt x="44966" y="83712"/>
                </a:cubicBezTo>
                <a:lnTo>
                  <a:pt x="59775" y="68903"/>
                </a:lnTo>
                <a:lnTo>
                  <a:pt x="44966" y="54094"/>
                </a:lnTo>
                <a:cubicBezTo>
                  <a:pt x="42435" y="51563"/>
                  <a:pt x="42435" y="47470"/>
                  <a:pt x="44966" y="44966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3556561" y="2395319"/>
            <a:ext cx="54282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验证失败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3315306" y="2636574"/>
            <a:ext cx="2481481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[ERROR] ...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48958" y="3167515"/>
            <a:ext cx="5643647" cy="1662937"/>
          </a:xfrm>
          <a:custGeom>
            <a:avLst/>
            <a:gdLst/>
            <a:ahLst/>
            <a:cxnLst/>
            <a:rect l="l" t="t" r="r" b="b"/>
            <a:pathLst>
              <a:path w="5643647" h="1662937">
                <a:moveTo>
                  <a:pt x="103401" y="0"/>
                </a:moveTo>
                <a:lnTo>
                  <a:pt x="5540245" y="0"/>
                </a:lnTo>
                <a:cubicBezTo>
                  <a:pt x="5597352" y="0"/>
                  <a:pt x="5643647" y="46294"/>
                  <a:pt x="5643647" y="103401"/>
                </a:cubicBezTo>
                <a:lnTo>
                  <a:pt x="5643647" y="1559536"/>
                </a:lnTo>
                <a:cubicBezTo>
                  <a:pt x="5643647" y="1616643"/>
                  <a:pt x="5597352" y="1662937"/>
                  <a:pt x="5540245" y="1662937"/>
                </a:cubicBezTo>
                <a:lnTo>
                  <a:pt x="103401" y="1662937"/>
                </a:lnTo>
                <a:cubicBezTo>
                  <a:pt x="46294" y="1662937"/>
                  <a:pt x="0" y="1616643"/>
                  <a:pt x="0" y="1559536"/>
                </a:cubicBezTo>
                <a:lnTo>
                  <a:pt x="0" y="103401"/>
                </a:lnTo>
                <a:cubicBezTo>
                  <a:pt x="0" y="46333"/>
                  <a:pt x="46333" y="0"/>
                  <a:pt x="103401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8"/>
          <p:cNvSpPr/>
          <p:nvPr/>
        </p:nvSpPr>
        <p:spPr>
          <a:xfrm>
            <a:off x="502974" y="3352764"/>
            <a:ext cx="174479" cy="155093"/>
          </a:xfrm>
          <a:custGeom>
            <a:avLst/>
            <a:gdLst/>
            <a:ahLst/>
            <a:cxnLst/>
            <a:rect l="l" t="t" r="r" b="b"/>
            <a:pathLst>
              <a:path w="174479" h="155093">
                <a:moveTo>
                  <a:pt x="58160" y="29080"/>
                </a:moveTo>
                <a:cubicBezTo>
                  <a:pt x="58160" y="13025"/>
                  <a:pt x="71185" y="0"/>
                  <a:pt x="87240" y="0"/>
                </a:cubicBezTo>
                <a:cubicBezTo>
                  <a:pt x="103294" y="0"/>
                  <a:pt x="116319" y="13025"/>
                  <a:pt x="116319" y="29080"/>
                </a:cubicBezTo>
                <a:lnTo>
                  <a:pt x="116319" y="30170"/>
                </a:lnTo>
                <a:cubicBezTo>
                  <a:pt x="116319" y="34926"/>
                  <a:pt x="112472" y="38773"/>
                  <a:pt x="107717" y="38773"/>
                </a:cubicBezTo>
                <a:lnTo>
                  <a:pt x="66793" y="38773"/>
                </a:lnTo>
                <a:cubicBezTo>
                  <a:pt x="62037" y="38773"/>
                  <a:pt x="58190" y="34926"/>
                  <a:pt x="58190" y="30170"/>
                </a:cubicBezTo>
                <a:lnTo>
                  <a:pt x="58190" y="29080"/>
                </a:lnTo>
                <a:close/>
                <a:moveTo>
                  <a:pt x="162847" y="32957"/>
                </a:moveTo>
                <a:cubicBezTo>
                  <a:pt x="166058" y="37228"/>
                  <a:pt x="165180" y="43317"/>
                  <a:pt x="160909" y="46528"/>
                </a:cubicBezTo>
                <a:lnTo>
                  <a:pt x="131283" y="68731"/>
                </a:lnTo>
                <a:cubicBezTo>
                  <a:pt x="132889" y="71427"/>
                  <a:pt x="134101" y="74396"/>
                  <a:pt x="134858" y="77546"/>
                </a:cubicBezTo>
                <a:lnTo>
                  <a:pt x="164786" y="77546"/>
                </a:lnTo>
                <a:cubicBezTo>
                  <a:pt x="170147" y="77546"/>
                  <a:pt x="174479" y="81878"/>
                  <a:pt x="174479" y="87240"/>
                </a:cubicBezTo>
                <a:cubicBezTo>
                  <a:pt x="174479" y="92601"/>
                  <a:pt x="170147" y="96933"/>
                  <a:pt x="164786" y="96933"/>
                </a:cubicBezTo>
                <a:lnTo>
                  <a:pt x="135706" y="96933"/>
                </a:lnTo>
                <a:lnTo>
                  <a:pt x="135706" y="106626"/>
                </a:lnTo>
                <a:cubicBezTo>
                  <a:pt x="135706" y="107414"/>
                  <a:pt x="135676" y="108232"/>
                  <a:pt x="135645" y="109019"/>
                </a:cubicBezTo>
                <a:lnTo>
                  <a:pt x="160909" y="127951"/>
                </a:lnTo>
                <a:cubicBezTo>
                  <a:pt x="165180" y="131162"/>
                  <a:pt x="166058" y="137251"/>
                  <a:pt x="162847" y="141522"/>
                </a:cubicBezTo>
                <a:cubicBezTo>
                  <a:pt x="159636" y="145793"/>
                  <a:pt x="153548" y="146672"/>
                  <a:pt x="149277" y="143461"/>
                </a:cubicBezTo>
                <a:lnTo>
                  <a:pt x="130163" y="129133"/>
                </a:lnTo>
                <a:cubicBezTo>
                  <a:pt x="123135" y="142522"/>
                  <a:pt x="110019" y="152215"/>
                  <a:pt x="94510" y="154547"/>
                </a:cubicBezTo>
                <a:lnTo>
                  <a:pt x="94510" y="84816"/>
                </a:lnTo>
                <a:cubicBezTo>
                  <a:pt x="94510" y="80787"/>
                  <a:pt x="91268" y="77546"/>
                  <a:pt x="87240" y="77546"/>
                </a:cubicBezTo>
                <a:cubicBezTo>
                  <a:pt x="83211" y="77546"/>
                  <a:pt x="79970" y="80787"/>
                  <a:pt x="79970" y="84816"/>
                </a:cubicBezTo>
                <a:lnTo>
                  <a:pt x="79970" y="154547"/>
                </a:lnTo>
                <a:cubicBezTo>
                  <a:pt x="64460" y="152215"/>
                  <a:pt x="51344" y="142522"/>
                  <a:pt x="44316" y="129133"/>
                </a:cubicBezTo>
                <a:lnTo>
                  <a:pt x="25203" y="143461"/>
                </a:lnTo>
                <a:cubicBezTo>
                  <a:pt x="20931" y="146672"/>
                  <a:pt x="14843" y="145793"/>
                  <a:pt x="11632" y="141522"/>
                </a:cubicBezTo>
                <a:cubicBezTo>
                  <a:pt x="8421" y="137251"/>
                  <a:pt x="9299" y="131162"/>
                  <a:pt x="13571" y="127951"/>
                </a:cubicBezTo>
                <a:lnTo>
                  <a:pt x="38834" y="109019"/>
                </a:lnTo>
                <a:cubicBezTo>
                  <a:pt x="38803" y="108232"/>
                  <a:pt x="38773" y="107444"/>
                  <a:pt x="38773" y="106626"/>
                </a:cubicBezTo>
                <a:lnTo>
                  <a:pt x="38773" y="96933"/>
                </a:lnTo>
                <a:lnTo>
                  <a:pt x="9693" y="96933"/>
                </a:lnTo>
                <a:cubicBezTo>
                  <a:pt x="4332" y="96933"/>
                  <a:pt x="0" y="92601"/>
                  <a:pt x="0" y="87240"/>
                </a:cubicBezTo>
                <a:cubicBezTo>
                  <a:pt x="0" y="81878"/>
                  <a:pt x="4332" y="77546"/>
                  <a:pt x="9693" y="77546"/>
                </a:cubicBezTo>
                <a:lnTo>
                  <a:pt x="39621" y="77546"/>
                </a:lnTo>
                <a:cubicBezTo>
                  <a:pt x="40379" y="74396"/>
                  <a:pt x="41590" y="71427"/>
                  <a:pt x="43196" y="68731"/>
                </a:cubicBezTo>
                <a:lnTo>
                  <a:pt x="13571" y="46528"/>
                </a:lnTo>
                <a:cubicBezTo>
                  <a:pt x="9299" y="43317"/>
                  <a:pt x="8421" y="37228"/>
                  <a:pt x="11632" y="32957"/>
                </a:cubicBezTo>
                <a:cubicBezTo>
                  <a:pt x="14843" y="28686"/>
                  <a:pt x="20931" y="27808"/>
                  <a:pt x="25203" y="31019"/>
                </a:cubicBezTo>
                <a:lnTo>
                  <a:pt x="58160" y="55736"/>
                </a:lnTo>
                <a:cubicBezTo>
                  <a:pt x="61886" y="54192"/>
                  <a:pt x="65975" y="53313"/>
                  <a:pt x="70276" y="53313"/>
                </a:cubicBezTo>
                <a:lnTo>
                  <a:pt x="104203" y="53313"/>
                </a:lnTo>
                <a:cubicBezTo>
                  <a:pt x="108504" y="53313"/>
                  <a:pt x="112594" y="54161"/>
                  <a:pt x="116319" y="55736"/>
                </a:cubicBezTo>
                <a:lnTo>
                  <a:pt x="149277" y="31019"/>
                </a:lnTo>
                <a:cubicBezTo>
                  <a:pt x="153548" y="27808"/>
                  <a:pt x="159636" y="28686"/>
                  <a:pt x="162847" y="32957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689300" y="3309683"/>
            <a:ext cx="5238683" cy="241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调试技巧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91127" y="3654333"/>
            <a:ext cx="5359310" cy="482510"/>
          </a:xfrm>
          <a:custGeom>
            <a:avLst/>
            <a:gdLst/>
            <a:ahLst/>
            <a:cxnLst/>
            <a:rect l="l" t="t" r="r" b="b"/>
            <a:pathLst>
              <a:path w="5359310" h="482510">
                <a:moveTo>
                  <a:pt x="68931" y="0"/>
                </a:moveTo>
                <a:lnTo>
                  <a:pt x="5290379" y="0"/>
                </a:lnTo>
                <a:cubicBezTo>
                  <a:pt x="5328449" y="0"/>
                  <a:pt x="5359310" y="30862"/>
                  <a:pt x="5359310" y="68931"/>
                </a:cubicBezTo>
                <a:lnTo>
                  <a:pt x="5359310" y="413579"/>
                </a:lnTo>
                <a:cubicBezTo>
                  <a:pt x="5359310" y="451649"/>
                  <a:pt x="5328449" y="482510"/>
                  <a:pt x="5290379" y="482510"/>
                </a:cubicBezTo>
                <a:lnTo>
                  <a:pt x="68931" y="482510"/>
                </a:lnTo>
                <a:cubicBezTo>
                  <a:pt x="30862" y="482510"/>
                  <a:pt x="0" y="451649"/>
                  <a:pt x="0" y="413579"/>
                </a:cubicBezTo>
                <a:lnTo>
                  <a:pt x="0" y="68931"/>
                </a:lnTo>
                <a:cubicBezTo>
                  <a:pt x="0" y="30887"/>
                  <a:pt x="30887" y="0"/>
                  <a:pt x="68931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560057" y="3723263"/>
            <a:ext cx="528176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 Delta 解析结果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560057" y="3930053"/>
            <a:ext cx="5273148" cy="1378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1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change show --json --deltas-only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91127" y="4205773"/>
            <a:ext cx="5359310" cy="482510"/>
          </a:xfrm>
          <a:custGeom>
            <a:avLst/>
            <a:gdLst/>
            <a:ahLst/>
            <a:cxnLst/>
            <a:rect l="l" t="t" r="r" b="b"/>
            <a:pathLst>
              <a:path w="5359310" h="482510">
                <a:moveTo>
                  <a:pt x="68931" y="0"/>
                </a:moveTo>
                <a:lnTo>
                  <a:pt x="5290379" y="0"/>
                </a:lnTo>
                <a:cubicBezTo>
                  <a:pt x="5328449" y="0"/>
                  <a:pt x="5359310" y="30862"/>
                  <a:pt x="5359310" y="68931"/>
                </a:cubicBezTo>
                <a:lnTo>
                  <a:pt x="5359310" y="413579"/>
                </a:lnTo>
                <a:cubicBezTo>
                  <a:pt x="5359310" y="451649"/>
                  <a:pt x="5328449" y="482510"/>
                  <a:pt x="5290379" y="482510"/>
                </a:cubicBezTo>
                <a:lnTo>
                  <a:pt x="68931" y="482510"/>
                </a:lnTo>
                <a:cubicBezTo>
                  <a:pt x="30862" y="482510"/>
                  <a:pt x="0" y="451649"/>
                  <a:pt x="0" y="413579"/>
                </a:cubicBezTo>
                <a:lnTo>
                  <a:pt x="0" y="68931"/>
                </a:lnTo>
                <a:cubicBezTo>
                  <a:pt x="0" y="30887"/>
                  <a:pt x="30887" y="0"/>
                  <a:pt x="68931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560057" y="4274703"/>
            <a:ext cx="528176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查看变更状态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60057" y="4481494"/>
            <a:ext cx="5273148" cy="1378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1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status --change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348958" y="4934888"/>
            <a:ext cx="5643647" cy="1835262"/>
          </a:xfrm>
          <a:custGeom>
            <a:avLst/>
            <a:gdLst/>
            <a:ahLst/>
            <a:cxnLst/>
            <a:rect l="l" t="t" r="r" b="b"/>
            <a:pathLst>
              <a:path w="5643647" h="1835262">
                <a:moveTo>
                  <a:pt x="103399" y="0"/>
                </a:moveTo>
                <a:lnTo>
                  <a:pt x="5540248" y="0"/>
                </a:lnTo>
                <a:cubicBezTo>
                  <a:pt x="5597353" y="0"/>
                  <a:pt x="5643647" y="46293"/>
                  <a:pt x="5643647" y="103399"/>
                </a:cubicBezTo>
                <a:lnTo>
                  <a:pt x="5643647" y="1731864"/>
                </a:lnTo>
                <a:cubicBezTo>
                  <a:pt x="5643647" y="1788969"/>
                  <a:pt x="5597353" y="1835262"/>
                  <a:pt x="5540248" y="1835262"/>
                </a:cubicBezTo>
                <a:lnTo>
                  <a:pt x="103399" y="1835262"/>
                </a:lnTo>
                <a:cubicBezTo>
                  <a:pt x="46293" y="1835262"/>
                  <a:pt x="0" y="1788969"/>
                  <a:pt x="0" y="1731864"/>
                </a:cubicBezTo>
                <a:lnTo>
                  <a:pt x="0" y="103399"/>
                </a:lnTo>
                <a:cubicBezTo>
                  <a:pt x="0" y="46293"/>
                  <a:pt x="46293" y="0"/>
                  <a:pt x="103399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532054" y="5120138"/>
            <a:ext cx="116319" cy="155093"/>
          </a:xfrm>
          <a:custGeom>
            <a:avLst/>
            <a:gdLst/>
            <a:ahLst/>
            <a:cxnLst/>
            <a:rect l="l" t="t" r="r" b="b"/>
            <a:pathLst>
              <a:path w="116319" h="155093">
                <a:moveTo>
                  <a:pt x="94328" y="9693"/>
                </a:moveTo>
                <a:lnTo>
                  <a:pt x="96933" y="9693"/>
                </a:lnTo>
                <a:cubicBezTo>
                  <a:pt x="107626" y="9693"/>
                  <a:pt x="116319" y="18387"/>
                  <a:pt x="116319" y="29080"/>
                </a:cubicBezTo>
                <a:lnTo>
                  <a:pt x="116319" y="135706"/>
                </a:lnTo>
                <a:cubicBezTo>
                  <a:pt x="116319" y="146399"/>
                  <a:pt x="107626" y="155093"/>
                  <a:pt x="96933" y="155093"/>
                </a:cubicBezTo>
                <a:lnTo>
                  <a:pt x="19387" y="155093"/>
                </a:lnTo>
                <a:cubicBezTo>
                  <a:pt x="8694" y="155093"/>
                  <a:pt x="0" y="146399"/>
                  <a:pt x="0" y="135706"/>
                </a:cubicBezTo>
                <a:lnTo>
                  <a:pt x="0" y="29080"/>
                </a:lnTo>
                <a:cubicBezTo>
                  <a:pt x="0" y="18387"/>
                  <a:pt x="8694" y="9693"/>
                  <a:pt x="19387" y="9693"/>
                </a:cubicBezTo>
                <a:lnTo>
                  <a:pt x="21992" y="9693"/>
                </a:lnTo>
                <a:cubicBezTo>
                  <a:pt x="25324" y="3908"/>
                  <a:pt x="31594" y="0"/>
                  <a:pt x="38773" y="0"/>
                </a:cubicBezTo>
                <a:lnTo>
                  <a:pt x="77546" y="0"/>
                </a:lnTo>
                <a:cubicBezTo>
                  <a:pt x="84725" y="0"/>
                  <a:pt x="90996" y="3908"/>
                  <a:pt x="94328" y="9693"/>
                </a:cubicBezTo>
                <a:close/>
                <a:moveTo>
                  <a:pt x="75123" y="33927"/>
                </a:moveTo>
                <a:cubicBezTo>
                  <a:pt x="79152" y="33927"/>
                  <a:pt x="82393" y="30685"/>
                  <a:pt x="82393" y="26657"/>
                </a:cubicBezTo>
                <a:cubicBezTo>
                  <a:pt x="82393" y="22628"/>
                  <a:pt x="79152" y="19387"/>
                  <a:pt x="75123" y="19387"/>
                </a:cubicBezTo>
                <a:lnTo>
                  <a:pt x="41196" y="19387"/>
                </a:lnTo>
                <a:cubicBezTo>
                  <a:pt x="37168" y="19387"/>
                  <a:pt x="33927" y="22628"/>
                  <a:pt x="33927" y="26657"/>
                </a:cubicBezTo>
                <a:cubicBezTo>
                  <a:pt x="33927" y="30685"/>
                  <a:pt x="37168" y="33927"/>
                  <a:pt x="41196" y="33927"/>
                </a:cubicBezTo>
                <a:lnTo>
                  <a:pt x="75123" y="33927"/>
                </a:lnTo>
                <a:close/>
                <a:moveTo>
                  <a:pt x="83726" y="78970"/>
                </a:moveTo>
                <a:cubicBezTo>
                  <a:pt x="85846" y="75577"/>
                  <a:pt x="84816" y="71094"/>
                  <a:pt x="81424" y="68943"/>
                </a:cubicBezTo>
                <a:cubicBezTo>
                  <a:pt x="78031" y="66793"/>
                  <a:pt x="73548" y="67853"/>
                  <a:pt x="71397" y="71246"/>
                </a:cubicBezTo>
                <a:lnTo>
                  <a:pt x="52798" y="101022"/>
                </a:lnTo>
                <a:lnTo>
                  <a:pt x="44619" y="90117"/>
                </a:lnTo>
                <a:cubicBezTo>
                  <a:pt x="42196" y="86906"/>
                  <a:pt x="37652" y="86240"/>
                  <a:pt x="34441" y="88663"/>
                </a:cubicBezTo>
                <a:cubicBezTo>
                  <a:pt x="31231" y="91087"/>
                  <a:pt x="30564" y="95630"/>
                  <a:pt x="32987" y="98841"/>
                </a:cubicBezTo>
                <a:lnTo>
                  <a:pt x="47527" y="118228"/>
                </a:lnTo>
                <a:cubicBezTo>
                  <a:pt x="48951" y="120136"/>
                  <a:pt x="51253" y="121227"/>
                  <a:pt x="53646" y="121136"/>
                </a:cubicBezTo>
                <a:cubicBezTo>
                  <a:pt x="56039" y="121045"/>
                  <a:pt x="58220" y="119773"/>
                  <a:pt x="59493" y="117713"/>
                </a:cubicBezTo>
                <a:lnTo>
                  <a:pt x="83726" y="78940"/>
                </a:ln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689300" y="5077056"/>
            <a:ext cx="5238683" cy="241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验证检查清单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15898" y="5456172"/>
            <a:ext cx="105549" cy="120628"/>
          </a:xfrm>
          <a:custGeom>
            <a:avLst/>
            <a:gdLst/>
            <a:ahLst/>
            <a:cxnLst/>
            <a:rect l="l" t="t" r="r" b="b"/>
            <a:pathLst>
              <a:path w="105549" h="120628">
                <a:moveTo>
                  <a:pt x="15078" y="7539"/>
                </a:moveTo>
                <a:lnTo>
                  <a:pt x="90471" y="7539"/>
                </a:lnTo>
                <a:cubicBezTo>
                  <a:pt x="98787" y="7539"/>
                  <a:pt x="105549" y="14301"/>
                  <a:pt x="105549" y="22618"/>
                </a:cubicBezTo>
                <a:lnTo>
                  <a:pt x="105549" y="98010"/>
                </a:lnTo>
                <a:cubicBezTo>
                  <a:pt x="105549" y="106327"/>
                  <a:pt x="98787" y="113088"/>
                  <a:pt x="90471" y="113088"/>
                </a:cubicBezTo>
                <a:lnTo>
                  <a:pt x="15078" y="113088"/>
                </a:lnTo>
                <a:cubicBezTo>
                  <a:pt x="6762" y="113088"/>
                  <a:pt x="0" y="106327"/>
                  <a:pt x="0" y="98010"/>
                </a:cubicBezTo>
                <a:lnTo>
                  <a:pt x="0" y="22618"/>
                </a:lnTo>
                <a:cubicBezTo>
                  <a:pt x="0" y="14301"/>
                  <a:pt x="6762" y="7539"/>
                  <a:pt x="15078" y="7539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710841" y="5421707"/>
            <a:ext cx="1783565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包含 ## Why 章节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515898" y="5662962"/>
            <a:ext cx="105549" cy="120628"/>
          </a:xfrm>
          <a:custGeom>
            <a:avLst/>
            <a:gdLst/>
            <a:ahLst/>
            <a:cxnLst/>
            <a:rect l="l" t="t" r="r" b="b"/>
            <a:pathLst>
              <a:path w="105549" h="120628">
                <a:moveTo>
                  <a:pt x="15078" y="7539"/>
                </a:moveTo>
                <a:lnTo>
                  <a:pt x="90471" y="7539"/>
                </a:lnTo>
                <a:cubicBezTo>
                  <a:pt x="98787" y="7539"/>
                  <a:pt x="105549" y="14301"/>
                  <a:pt x="105549" y="22618"/>
                </a:cubicBezTo>
                <a:lnTo>
                  <a:pt x="105549" y="98010"/>
                </a:lnTo>
                <a:cubicBezTo>
                  <a:pt x="105549" y="106327"/>
                  <a:pt x="98787" y="113088"/>
                  <a:pt x="90471" y="113088"/>
                </a:cubicBezTo>
                <a:lnTo>
                  <a:pt x="15078" y="113088"/>
                </a:lnTo>
                <a:cubicBezTo>
                  <a:pt x="6762" y="113088"/>
                  <a:pt x="0" y="106327"/>
                  <a:pt x="0" y="98010"/>
                </a:cubicBezTo>
                <a:lnTo>
                  <a:pt x="0" y="22618"/>
                </a:lnTo>
                <a:cubicBezTo>
                  <a:pt x="0" y="14301"/>
                  <a:pt x="6762" y="7539"/>
                  <a:pt x="15078" y="7539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710841" y="5628497"/>
            <a:ext cx="2067901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包含 ## What Changes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15898" y="5869752"/>
            <a:ext cx="105549" cy="120628"/>
          </a:xfrm>
          <a:custGeom>
            <a:avLst/>
            <a:gdLst/>
            <a:ahLst/>
            <a:cxnLst/>
            <a:rect l="l" t="t" r="r" b="b"/>
            <a:pathLst>
              <a:path w="105549" h="120628">
                <a:moveTo>
                  <a:pt x="15078" y="7539"/>
                </a:moveTo>
                <a:lnTo>
                  <a:pt x="90471" y="7539"/>
                </a:lnTo>
                <a:cubicBezTo>
                  <a:pt x="98787" y="7539"/>
                  <a:pt x="105549" y="14301"/>
                  <a:pt x="105549" y="22618"/>
                </a:cubicBezTo>
                <a:lnTo>
                  <a:pt x="105549" y="98010"/>
                </a:lnTo>
                <a:cubicBezTo>
                  <a:pt x="105549" y="106327"/>
                  <a:pt x="98787" y="113088"/>
                  <a:pt x="90471" y="113088"/>
                </a:cubicBezTo>
                <a:lnTo>
                  <a:pt x="15078" y="113088"/>
                </a:lnTo>
                <a:cubicBezTo>
                  <a:pt x="6762" y="113088"/>
                  <a:pt x="0" y="106327"/>
                  <a:pt x="0" y="98010"/>
                </a:cubicBezTo>
                <a:lnTo>
                  <a:pt x="0" y="22618"/>
                </a:lnTo>
                <a:cubicBezTo>
                  <a:pt x="0" y="14301"/>
                  <a:pt x="6762" y="7539"/>
                  <a:pt x="15078" y="7539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710841" y="5835287"/>
            <a:ext cx="130105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 下有能力文件夹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515898" y="6076542"/>
            <a:ext cx="105549" cy="120628"/>
          </a:xfrm>
          <a:custGeom>
            <a:avLst/>
            <a:gdLst/>
            <a:ahLst/>
            <a:cxnLst/>
            <a:rect l="l" t="t" r="r" b="b"/>
            <a:pathLst>
              <a:path w="105549" h="120628">
                <a:moveTo>
                  <a:pt x="15078" y="7539"/>
                </a:moveTo>
                <a:lnTo>
                  <a:pt x="90471" y="7539"/>
                </a:lnTo>
                <a:cubicBezTo>
                  <a:pt x="98787" y="7539"/>
                  <a:pt x="105549" y="14301"/>
                  <a:pt x="105549" y="22618"/>
                </a:cubicBezTo>
                <a:lnTo>
                  <a:pt x="105549" y="98010"/>
                </a:lnTo>
                <a:cubicBezTo>
                  <a:pt x="105549" y="106327"/>
                  <a:pt x="98787" y="113088"/>
                  <a:pt x="90471" y="113088"/>
                </a:cubicBezTo>
                <a:lnTo>
                  <a:pt x="15078" y="113088"/>
                </a:lnTo>
                <a:cubicBezTo>
                  <a:pt x="6762" y="113088"/>
                  <a:pt x="0" y="106327"/>
                  <a:pt x="0" y="98010"/>
                </a:cubicBezTo>
                <a:lnTo>
                  <a:pt x="0" y="22618"/>
                </a:lnTo>
                <a:cubicBezTo>
                  <a:pt x="0" y="14301"/>
                  <a:pt x="6762" y="7539"/>
                  <a:pt x="15078" y="7539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710841" y="6042077"/>
            <a:ext cx="1843878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每个 spec.md 包含 Delta Header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515898" y="6283332"/>
            <a:ext cx="105549" cy="120628"/>
          </a:xfrm>
          <a:custGeom>
            <a:avLst/>
            <a:gdLst/>
            <a:ahLst/>
            <a:cxnLst/>
            <a:rect l="l" t="t" r="r" b="b"/>
            <a:pathLst>
              <a:path w="105549" h="120628">
                <a:moveTo>
                  <a:pt x="15078" y="7539"/>
                </a:moveTo>
                <a:lnTo>
                  <a:pt x="90471" y="7539"/>
                </a:lnTo>
                <a:cubicBezTo>
                  <a:pt x="98787" y="7539"/>
                  <a:pt x="105549" y="14301"/>
                  <a:pt x="105549" y="22618"/>
                </a:cubicBezTo>
                <a:lnTo>
                  <a:pt x="105549" y="98010"/>
                </a:lnTo>
                <a:cubicBezTo>
                  <a:pt x="105549" y="106327"/>
                  <a:pt x="98787" y="113088"/>
                  <a:pt x="90471" y="113088"/>
                </a:cubicBezTo>
                <a:lnTo>
                  <a:pt x="15078" y="113088"/>
                </a:lnTo>
                <a:cubicBezTo>
                  <a:pt x="6762" y="113088"/>
                  <a:pt x="0" y="106327"/>
                  <a:pt x="0" y="98010"/>
                </a:cubicBezTo>
                <a:lnTo>
                  <a:pt x="0" y="22618"/>
                </a:lnTo>
                <a:cubicBezTo>
                  <a:pt x="0" y="14301"/>
                  <a:pt x="6762" y="7539"/>
                  <a:pt x="15078" y="7539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710841" y="6248867"/>
            <a:ext cx="2128215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每个需求使用 ### Requirement: 格式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15898" y="6490122"/>
            <a:ext cx="105549" cy="120628"/>
          </a:xfrm>
          <a:custGeom>
            <a:avLst/>
            <a:gdLst/>
            <a:ahLst/>
            <a:cxnLst/>
            <a:rect l="l" t="t" r="r" b="b"/>
            <a:pathLst>
              <a:path w="105549" h="120628">
                <a:moveTo>
                  <a:pt x="15078" y="7539"/>
                </a:moveTo>
                <a:lnTo>
                  <a:pt x="90471" y="7539"/>
                </a:lnTo>
                <a:cubicBezTo>
                  <a:pt x="98787" y="7539"/>
                  <a:pt x="105549" y="14301"/>
                  <a:pt x="105549" y="22618"/>
                </a:cubicBezTo>
                <a:lnTo>
                  <a:pt x="105549" y="98010"/>
                </a:lnTo>
                <a:cubicBezTo>
                  <a:pt x="105549" y="106327"/>
                  <a:pt x="98787" y="113088"/>
                  <a:pt x="90471" y="113088"/>
                </a:cubicBezTo>
                <a:lnTo>
                  <a:pt x="15078" y="113088"/>
                </a:lnTo>
                <a:cubicBezTo>
                  <a:pt x="6762" y="113088"/>
                  <a:pt x="0" y="106327"/>
                  <a:pt x="0" y="98010"/>
                </a:cubicBezTo>
                <a:lnTo>
                  <a:pt x="0" y="22618"/>
                </a:lnTo>
                <a:cubicBezTo>
                  <a:pt x="0" y="14301"/>
                  <a:pt x="6762" y="7539"/>
                  <a:pt x="15078" y="7539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710841" y="6455657"/>
            <a:ext cx="1662937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每个需求至少有一个 Scenario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204174" y="1072724"/>
            <a:ext cx="5643647" cy="4385673"/>
          </a:xfrm>
          <a:custGeom>
            <a:avLst/>
            <a:gdLst/>
            <a:ahLst/>
            <a:cxnLst/>
            <a:rect l="l" t="t" r="r" b="b"/>
            <a:pathLst>
              <a:path w="5643647" h="4385673">
                <a:moveTo>
                  <a:pt x="103414" y="0"/>
                </a:moveTo>
                <a:lnTo>
                  <a:pt x="5540232" y="0"/>
                </a:lnTo>
                <a:cubicBezTo>
                  <a:pt x="5597347" y="0"/>
                  <a:pt x="5643647" y="46300"/>
                  <a:pt x="5643647" y="103414"/>
                </a:cubicBezTo>
                <a:lnTo>
                  <a:pt x="5643647" y="4282259"/>
                </a:lnTo>
                <a:cubicBezTo>
                  <a:pt x="5643647" y="4339373"/>
                  <a:pt x="5597347" y="4385673"/>
                  <a:pt x="5540232" y="4385673"/>
                </a:cubicBezTo>
                <a:lnTo>
                  <a:pt x="103414" y="4385673"/>
                </a:lnTo>
                <a:cubicBezTo>
                  <a:pt x="46300" y="4385673"/>
                  <a:pt x="0" y="4339373"/>
                  <a:pt x="0" y="4282259"/>
                </a:cubicBezTo>
                <a:lnTo>
                  <a:pt x="0" y="103414"/>
                </a:lnTo>
                <a:cubicBezTo>
                  <a:pt x="0" y="46338"/>
                  <a:pt x="46338" y="0"/>
                  <a:pt x="103414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6367883" y="1257973"/>
            <a:ext cx="155093" cy="155093"/>
          </a:xfrm>
          <a:custGeom>
            <a:avLst/>
            <a:gdLst/>
            <a:ahLst/>
            <a:cxnLst/>
            <a:rect l="l" t="t" r="r" b="b"/>
            <a:pathLst>
              <a:path w="155093" h="155093">
                <a:moveTo>
                  <a:pt x="77546" y="155093"/>
                </a:moveTo>
                <a:cubicBezTo>
                  <a:pt x="120345" y="155093"/>
                  <a:pt x="155093" y="120345"/>
                  <a:pt x="155093" y="77546"/>
                </a:cubicBezTo>
                <a:cubicBezTo>
                  <a:pt x="155093" y="34747"/>
                  <a:pt x="120345" y="0"/>
                  <a:pt x="77546" y="0"/>
                </a:cubicBezTo>
                <a:cubicBezTo>
                  <a:pt x="34747" y="0"/>
                  <a:pt x="0" y="34747"/>
                  <a:pt x="0" y="77546"/>
                </a:cubicBezTo>
                <a:cubicBezTo>
                  <a:pt x="0" y="120345"/>
                  <a:pt x="34747" y="155093"/>
                  <a:pt x="77546" y="155093"/>
                </a:cubicBezTo>
                <a:close/>
                <a:moveTo>
                  <a:pt x="77546" y="41196"/>
                </a:moveTo>
                <a:cubicBezTo>
                  <a:pt x="81575" y="41196"/>
                  <a:pt x="84816" y="44438"/>
                  <a:pt x="84816" y="48466"/>
                </a:cubicBezTo>
                <a:lnTo>
                  <a:pt x="84816" y="82393"/>
                </a:lnTo>
                <a:cubicBezTo>
                  <a:pt x="84816" y="86422"/>
                  <a:pt x="81575" y="89663"/>
                  <a:pt x="77546" y="89663"/>
                </a:cubicBezTo>
                <a:cubicBezTo>
                  <a:pt x="73518" y="89663"/>
                  <a:pt x="70276" y="86422"/>
                  <a:pt x="70276" y="82393"/>
                </a:cubicBezTo>
                <a:lnTo>
                  <a:pt x="70276" y="48466"/>
                </a:lnTo>
                <a:cubicBezTo>
                  <a:pt x="70276" y="44438"/>
                  <a:pt x="73518" y="41196"/>
                  <a:pt x="77546" y="41196"/>
                </a:cubicBezTo>
                <a:close/>
                <a:moveTo>
                  <a:pt x="69458" y="106626"/>
                </a:moveTo>
                <a:cubicBezTo>
                  <a:pt x="69274" y="103624"/>
                  <a:pt x="70772" y="100768"/>
                  <a:pt x="73345" y="99211"/>
                </a:cubicBezTo>
                <a:cubicBezTo>
                  <a:pt x="75919" y="97654"/>
                  <a:pt x="79144" y="97654"/>
                  <a:pt x="81717" y="99211"/>
                </a:cubicBezTo>
                <a:cubicBezTo>
                  <a:pt x="84291" y="100768"/>
                  <a:pt x="85788" y="103624"/>
                  <a:pt x="85604" y="106626"/>
                </a:cubicBezTo>
                <a:cubicBezTo>
                  <a:pt x="85788" y="109628"/>
                  <a:pt x="84291" y="112484"/>
                  <a:pt x="81717" y="114041"/>
                </a:cubicBezTo>
                <a:cubicBezTo>
                  <a:pt x="79144" y="115598"/>
                  <a:pt x="75919" y="115598"/>
                  <a:pt x="73345" y="114041"/>
                </a:cubicBezTo>
                <a:cubicBezTo>
                  <a:pt x="70772" y="112484"/>
                  <a:pt x="69274" y="109628"/>
                  <a:pt x="69458" y="106626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6544516" y="1214892"/>
            <a:ext cx="5238683" cy="2412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常见错误及解决方案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346343" y="1559542"/>
            <a:ext cx="5359310" cy="861625"/>
          </a:xfrm>
          <a:custGeom>
            <a:avLst/>
            <a:gdLst/>
            <a:ahLst/>
            <a:cxnLst/>
            <a:rect l="l" t="t" r="r" b="b"/>
            <a:pathLst>
              <a:path w="5359310" h="861625">
                <a:moveTo>
                  <a:pt x="68930" y="0"/>
                </a:moveTo>
                <a:lnTo>
                  <a:pt x="5290380" y="0"/>
                </a:lnTo>
                <a:cubicBezTo>
                  <a:pt x="5328449" y="0"/>
                  <a:pt x="5359310" y="30861"/>
                  <a:pt x="5359310" y="68930"/>
                </a:cubicBezTo>
                <a:lnTo>
                  <a:pt x="5359310" y="792695"/>
                </a:lnTo>
                <a:cubicBezTo>
                  <a:pt x="5359310" y="830764"/>
                  <a:pt x="5328449" y="861625"/>
                  <a:pt x="5290380" y="861625"/>
                </a:cubicBezTo>
                <a:lnTo>
                  <a:pt x="68930" y="861625"/>
                </a:lnTo>
                <a:cubicBezTo>
                  <a:pt x="30861" y="861625"/>
                  <a:pt x="0" y="830764"/>
                  <a:pt x="0" y="792695"/>
                </a:cubicBezTo>
                <a:lnTo>
                  <a:pt x="0" y="68930"/>
                </a:lnTo>
                <a:cubicBezTo>
                  <a:pt x="0" y="30887"/>
                  <a:pt x="30887" y="0"/>
                  <a:pt x="6893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6449738" y="1662937"/>
            <a:ext cx="206790" cy="206790"/>
          </a:xfrm>
          <a:custGeom>
            <a:avLst/>
            <a:gdLst/>
            <a:ahLst/>
            <a:cxnLst/>
            <a:rect l="l" t="t" r="r" b="b"/>
            <a:pathLst>
              <a:path w="206790" h="206790">
                <a:moveTo>
                  <a:pt x="34466" y="0"/>
                </a:moveTo>
                <a:lnTo>
                  <a:pt x="172324" y="0"/>
                </a:lnTo>
                <a:cubicBezTo>
                  <a:pt x="191359" y="0"/>
                  <a:pt x="206790" y="15431"/>
                  <a:pt x="206790" y="34466"/>
                </a:cubicBezTo>
                <a:lnTo>
                  <a:pt x="206790" y="172324"/>
                </a:lnTo>
                <a:cubicBezTo>
                  <a:pt x="206790" y="191359"/>
                  <a:pt x="191359" y="206790"/>
                  <a:pt x="172324" y="206790"/>
                </a:cubicBezTo>
                <a:lnTo>
                  <a:pt x="34466" y="206790"/>
                </a:lnTo>
                <a:cubicBezTo>
                  <a:pt x="15431" y="206790"/>
                  <a:pt x="0" y="191359"/>
                  <a:pt x="0" y="172324"/>
                </a:cubicBezTo>
                <a:lnTo>
                  <a:pt x="0" y="34466"/>
                </a:lnTo>
                <a:cubicBezTo>
                  <a:pt x="0" y="15444"/>
                  <a:pt x="15444" y="0"/>
                  <a:pt x="34466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6"/>
          <p:cNvSpPr/>
          <p:nvPr/>
        </p:nvSpPr>
        <p:spPr>
          <a:xfrm>
            <a:off x="6423889" y="1662937"/>
            <a:ext cx="258488" cy="206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1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725458" y="1662937"/>
            <a:ext cx="896090" cy="206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86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缺少必需章节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449738" y="1938657"/>
            <a:ext cx="5204218" cy="1378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14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Missing "## Why" and "## What Changes"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449738" y="2145447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解决：</a:t>
            </a: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确保 proposal.md 包含这两个章节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46343" y="2524563"/>
            <a:ext cx="5359310" cy="861625"/>
          </a:xfrm>
          <a:custGeom>
            <a:avLst/>
            <a:gdLst/>
            <a:ahLst/>
            <a:cxnLst/>
            <a:rect l="l" t="t" r="r" b="b"/>
            <a:pathLst>
              <a:path w="5359310" h="861625">
                <a:moveTo>
                  <a:pt x="68930" y="0"/>
                </a:moveTo>
                <a:lnTo>
                  <a:pt x="5290380" y="0"/>
                </a:lnTo>
                <a:cubicBezTo>
                  <a:pt x="5328449" y="0"/>
                  <a:pt x="5359310" y="30861"/>
                  <a:pt x="5359310" y="68930"/>
                </a:cubicBezTo>
                <a:lnTo>
                  <a:pt x="5359310" y="792695"/>
                </a:lnTo>
                <a:cubicBezTo>
                  <a:pt x="5359310" y="830764"/>
                  <a:pt x="5328449" y="861625"/>
                  <a:pt x="5290380" y="861625"/>
                </a:cubicBezTo>
                <a:lnTo>
                  <a:pt x="68930" y="861625"/>
                </a:lnTo>
                <a:cubicBezTo>
                  <a:pt x="30861" y="861625"/>
                  <a:pt x="0" y="830764"/>
                  <a:pt x="0" y="792695"/>
                </a:cubicBezTo>
                <a:lnTo>
                  <a:pt x="0" y="68930"/>
                </a:lnTo>
                <a:cubicBezTo>
                  <a:pt x="0" y="30887"/>
                  <a:pt x="30887" y="0"/>
                  <a:pt x="6893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6449738" y="2627958"/>
            <a:ext cx="206790" cy="206790"/>
          </a:xfrm>
          <a:custGeom>
            <a:avLst/>
            <a:gdLst/>
            <a:ahLst/>
            <a:cxnLst/>
            <a:rect l="l" t="t" r="r" b="b"/>
            <a:pathLst>
              <a:path w="206790" h="206790">
                <a:moveTo>
                  <a:pt x="34466" y="0"/>
                </a:moveTo>
                <a:lnTo>
                  <a:pt x="172324" y="0"/>
                </a:lnTo>
                <a:cubicBezTo>
                  <a:pt x="191359" y="0"/>
                  <a:pt x="206790" y="15431"/>
                  <a:pt x="206790" y="34466"/>
                </a:cubicBezTo>
                <a:lnTo>
                  <a:pt x="206790" y="172324"/>
                </a:lnTo>
                <a:cubicBezTo>
                  <a:pt x="206790" y="191359"/>
                  <a:pt x="191359" y="206790"/>
                  <a:pt x="172324" y="206790"/>
                </a:cubicBezTo>
                <a:lnTo>
                  <a:pt x="34466" y="206790"/>
                </a:lnTo>
                <a:cubicBezTo>
                  <a:pt x="15431" y="206790"/>
                  <a:pt x="0" y="191359"/>
                  <a:pt x="0" y="172324"/>
                </a:cubicBezTo>
                <a:lnTo>
                  <a:pt x="0" y="34466"/>
                </a:lnTo>
                <a:cubicBezTo>
                  <a:pt x="0" y="15444"/>
                  <a:pt x="15444" y="0"/>
                  <a:pt x="34466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6423889" y="2627958"/>
            <a:ext cx="258488" cy="206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1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725458" y="2627958"/>
            <a:ext cx="1128729" cy="206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86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未找到任何 Delta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449738" y="2903678"/>
            <a:ext cx="5204218" cy="1378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14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No deltas found. Ensure specs/ directory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449738" y="3110468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解决：</a:t>
            </a: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 下必须有能力文件夹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6346343" y="3489583"/>
            <a:ext cx="5359310" cy="861625"/>
          </a:xfrm>
          <a:custGeom>
            <a:avLst/>
            <a:gdLst/>
            <a:ahLst/>
            <a:cxnLst/>
            <a:rect l="l" t="t" r="r" b="b"/>
            <a:pathLst>
              <a:path w="5359310" h="861625">
                <a:moveTo>
                  <a:pt x="68930" y="0"/>
                </a:moveTo>
                <a:lnTo>
                  <a:pt x="5290380" y="0"/>
                </a:lnTo>
                <a:cubicBezTo>
                  <a:pt x="5328449" y="0"/>
                  <a:pt x="5359310" y="30861"/>
                  <a:pt x="5359310" y="68930"/>
                </a:cubicBezTo>
                <a:lnTo>
                  <a:pt x="5359310" y="792695"/>
                </a:lnTo>
                <a:cubicBezTo>
                  <a:pt x="5359310" y="830764"/>
                  <a:pt x="5328449" y="861625"/>
                  <a:pt x="5290380" y="861625"/>
                </a:cubicBezTo>
                <a:lnTo>
                  <a:pt x="68930" y="861625"/>
                </a:lnTo>
                <a:cubicBezTo>
                  <a:pt x="30861" y="861625"/>
                  <a:pt x="0" y="830764"/>
                  <a:pt x="0" y="792695"/>
                </a:cubicBezTo>
                <a:lnTo>
                  <a:pt x="0" y="68930"/>
                </a:lnTo>
                <a:cubicBezTo>
                  <a:pt x="0" y="30887"/>
                  <a:pt x="30887" y="0"/>
                  <a:pt x="6893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Shape 57"/>
          <p:cNvSpPr/>
          <p:nvPr/>
        </p:nvSpPr>
        <p:spPr>
          <a:xfrm>
            <a:off x="6449738" y="3592978"/>
            <a:ext cx="206790" cy="206790"/>
          </a:xfrm>
          <a:custGeom>
            <a:avLst/>
            <a:gdLst/>
            <a:ahLst/>
            <a:cxnLst/>
            <a:rect l="l" t="t" r="r" b="b"/>
            <a:pathLst>
              <a:path w="206790" h="206790">
                <a:moveTo>
                  <a:pt x="34466" y="0"/>
                </a:moveTo>
                <a:lnTo>
                  <a:pt x="172324" y="0"/>
                </a:lnTo>
                <a:cubicBezTo>
                  <a:pt x="191359" y="0"/>
                  <a:pt x="206790" y="15431"/>
                  <a:pt x="206790" y="34466"/>
                </a:cubicBezTo>
                <a:lnTo>
                  <a:pt x="206790" y="172324"/>
                </a:lnTo>
                <a:cubicBezTo>
                  <a:pt x="206790" y="191359"/>
                  <a:pt x="191359" y="206790"/>
                  <a:pt x="172324" y="206790"/>
                </a:cubicBezTo>
                <a:lnTo>
                  <a:pt x="34466" y="206790"/>
                </a:lnTo>
                <a:cubicBezTo>
                  <a:pt x="15431" y="206790"/>
                  <a:pt x="0" y="191359"/>
                  <a:pt x="0" y="172324"/>
                </a:cubicBezTo>
                <a:lnTo>
                  <a:pt x="0" y="34466"/>
                </a:lnTo>
                <a:cubicBezTo>
                  <a:pt x="0" y="15444"/>
                  <a:pt x="15444" y="0"/>
                  <a:pt x="34466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Text 58"/>
          <p:cNvSpPr/>
          <p:nvPr/>
        </p:nvSpPr>
        <p:spPr>
          <a:xfrm>
            <a:off x="6423889" y="3592978"/>
            <a:ext cx="258488" cy="206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1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6725458" y="3592978"/>
            <a:ext cx="1171811" cy="206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86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需求条目解析失败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6449738" y="3868698"/>
            <a:ext cx="5204218" cy="1378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14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No requirement entries parsed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449738" y="4075488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解决：</a:t>
            </a: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使用 ### Requirement: 格式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6346343" y="4454604"/>
            <a:ext cx="5359310" cy="861625"/>
          </a:xfrm>
          <a:custGeom>
            <a:avLst/>
            <a:gdLst/>
            <a:ahLst/>
            <a:cxnLst/>
            <a:rect l="l" t="t" r="r" b="b"/>
            <a:pathLst>
              <a:path w="5359310" h="861625">
                <a:moveTo>
                  <a:pt x="68930" y="0"/>
                </a:moveTo>
                <a:lnTo>
                  <a:pt x="5290380" y="0"/>
                </a:lnTo>
                <a:cubicBezTo>
                  <a:pt x="5328449" y="0"/>
                  <a:pt x="5359310" y="30861"/>
                  <a:pt x="5359310" y="68930"/>
                </a:cubicBezTo>
                <a:lnTo>
                  <a:pt x="5359310" y="792695"/>
                </a:lnTo>
                <a:cubicBezTo>
                  <a:pt x="5359310" y="830764"/>
                  <a:pt x="5328449" y="861625"/>
                  <a:pt x="5290380" y="861625"/>
                </a:cubicBezTo>
                <a:lnTo>
                  <a:pt x="68930" y="861625"/>
                </a:lnTo>
                <a:cubicBezTo>
                  <a:pt x="30861" y="861625"/>
                  <a:pt x="0" y="830764"/>
                  <a:pt x="0" y="792695"/>
                </a:cubicBezTo>
                <a:lnTo>
                  <a:pt x="0" y="68930"/>
                </a:lnTo>
                <a:cubicBezTo>
                  <a:pt x="0" y="30887"/>
                  <a:pt x="30887" y="0"/>
                  <a:pt x="6893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Shape 63"/>
          <p:cNvSpPr/>
          <p:nvPr/>
        </p:nvSpPr>
        <p:spPr>
          <a:xfrm>
            <a:off x="6449738" y="4557999"/>
            <a:ext cx="206790" cy="206790"/>
          </a:xfrm>
          <a:custGeom>
            <a:avLst/>
            <a:gdLst/>
            <a:ahLst/>
            <a:cxnLst/>
            <a:rect l="l" t="t" r="r" b="b"/>
            <a:pathLst>
              <a:path w="206790" h="206790">
                <a:moveTo>
                  <a:pt x="34466" y="0"/>
                </a:moveTo>
                <a:lnTo>
                  <a:pt x="172324" y="0"/>
                </a:lnTo>
                <a:cubicBezTo>
                  <a:pt x="191359" y="0"/>
                  <a:pt x="206790" y="15431"/>
                  <a:pt x="206790" y="34466"/>
                </a:cubicBezTo>
                <a:lnTo>
                  <a:pt x="206790" y="172324"/>
                </a:lnTo>
                <a:cubicBezTo>
                  <a:pt x="206790" y="191359"/>
                  <a:pt x="191359" y="206790"/>
                  <a:pt x="172324" y="206790"/>
                </a:cubicBezTo>
                <a:lnTo>
                  <a:pt x="34466" y="206790"/>
                </a:lnTo>
                <a:cubicBezTo>
                  <a:pt x="15431" y="206790"/>
                  <a:pt x="0" y="191359"/>
                  <a:pt x="0" y="172324"/>
                </a:cubicBezTo>
                <a:lnTo>
                  <a:pt x="0" y="34466"/>
                </a:lnTo>
                <a:cubicBezTo>
                  <a:pt x="0" y="15444"/>
                  <a:pt x="15444" y="0"/>
                  <a:pt x="34466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Text 64"/>
          <p:cNvSpPr/>
          <p:nvPr/>
        </p:nvSpPr>
        <p:spPr>
          <a:xfrm>
            <a:off x="6423889" y="4557999"/>
            <a:ext cx="258488" cy="206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1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6725458" y="4557999"/>
            <a:ext cx="758230" cy="2067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86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缺少场景块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6449738" y="4833719"/>
            <a:ext cx="5204218" cy="1378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14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MUST include at least one Scenario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6449738" y="5040509"/>
            <a:ext cx="5212834" cy="172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解决：</a:t>
            </a:r>
            <a:r>
              <a:rPr lang="en-US" sz="9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每个需求必须有 Scenario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385763" y="1073944"/>
            <a:ext cx="2038350" cy="619125"/>
          </a:xfrm>
          <a:custGeom>
            <a:avLst/>
            <a:gdLst/>
            <a:ahLst/>
            <a:cxnLst/>
            <a:rect l="l" t="t" r="r" b="b"/>
            <a:pathLst>
              <a:path w="2038350" h="619125">
                <a:moveTo>
                  <a:pt x="309563" y="0"/>
                </a:moveTo>
                <a:lnTo>
                  <a:pt x="1728788" y="0"/>
                </a:lnTo>
                <a:cubicBezTo>
                  <a:pt x="1899640" y="0"/>
                  <a:pt x="2038350" y="138710"/>
                  <a:pt x="2038350" y="309563"/>
                </a:cubicBezTo>
                <a:lnTo>
                  <a:pt x="2038350" y="309563"/>
                </a:lnTo>
                <a:cubicBezTo>
                  <a:pt x="2038350" y="480415"/>
                  <a:pt x="1899640" y="619125"/>
                  <a:pt x="1728788" y="619125"/>
                </a:cubicBezTo>
                <a:lnTo>
                  <a:pt x="309563" y="619125"/>
                </a:lnTo>
                <a:cubicBezTo>
                  <a:pt x="138710" y="619125"/>
                  <a:pt x="0" y="480415"/>
                  <a:pt x="0" y="309563"/>
                </a:cubicBezTo>
                <a:lnTo>
                  <a:pt x="0" y="309563"/>
                </a:lnTo>
                <a:cubicBezTo>
                  <a:pt x="0" y="138710"/>
                  <a:pt x="138710" y="0"/>
                  <a:pt x="309562" y="0"/>
                </a:cubicBezTo>
                <a:close/>
              </a:path>
            </a:pathLst>
          </a:custGeom>
          <a:solidFill>
            <a:srgbClr val="8D99AE">
              <a:alpha val="20000"/>
            </a:srgbClr>
          </a:solidFill>
          <a:ln w="12700">
            <a:solidFill>
              <a:srgbClr val="8D99AE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619125" y="11930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571500" y="1193006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14425" y="1250156"/>
            <a:ext cx="11620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SIX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002631"/>
            <a:ext cx="4505325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200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常用</a:t>
            </a:r>
            <a:r>
              <a:rPr lang="en-US" sz="7200" b="1" dirty="0" err="1">
                <a:solidFill>
                  <a:srgbClr val="8D99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命令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1000" y="4136231"/>
            <a:ext cx="41910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掌握 OpenSpec CLI 的核心操作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提升开发效率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810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609600" y="5522119"/>
            <a:ext cx="6000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初始化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42875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165735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查看验证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64795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287655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归档管理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9842" y="349842"/>
            <a:ext cx="11553538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b="1" kern="0" spc="9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CLI REFERENCE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9842" y="594732"/>
            <a:ext cx="11649745" cy="349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命令速查表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54215" y="1088884"/>
            <a:ext cx="3725819" cy="1687989"/>
          </a:xfrm>
          <a:custGeom>
            <a:avLst/>
            <a:gdLst/>
            <a:ahLst/>
            <a:cxnLst/>
            <a:rect l="l" t="t" r="r" b="b"/>
            <a:pathLst>
              <a:path w="3725819" h="1687989">
                <a:moveTo>
                  <a:pt x="104959" y="0"/>
                </a:moveTo>
                <a:lnTo>
                  <a:pt x="3620860" y="0"/>
                </a:lnTo>
                <a:cubicBezTo>
                  <a:pt x="3678827" y="0"/>
                  <a:pt x="3725819" y="46992"/>
                  <a:pt x="3725819" y="104959"/>
                </a:cubicBezTo>
                <a:lnTo>
                  <a:pt x="3725819" y="1583029"/>
                </a:lnTo>
                <a:cubicBezTo>
                  <a:pt x="3725819" y="1640997"/>
                  <a:pt x="3678827" y="1687989"/>
                  <a:pt x="3620860" y="1687989"/>
                </a:cubicBezTo>
                <a:lnTo>
                  <a:pt x="104959" y="1687989"/>
                </a:lnTo>
                <a:cubicBezTo>
                  <a:pt x="46992" y="1687989"/>
                  <a:pt x="0" y="1640997"/>
                  <a:pt x="0" y="1583029"/>
                </a:cubicBezTo>
                <a:lnTo>
                  <a:pt x="0" y="104959"/>
                </a:lnTo>
                <a:cubicBezTo>
                  <a:pt x="0" y="47031"/>
                  <a:pt x="47031" y="0"/>
                  <a:pt x="104959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20390" y="1276924"/>
            <a:ext cx="157429" cy="157429"/>
          </a:xfrm>
          <a:custGeom>
            <a:avLst/>
            <a:gdLst/>
            <a:ahLst/>
            <a:cxnLst/>
            <a:rect l="l" t="t" r="r" b="b"/>
            <a:pathLst>
              <a:path w="157429" h="157429">
                <a:moveTo>
                  <a:pt x="39357" y="98393"/>
                </a:moveTo>
                <a:lnTo>
                  <a:pt x="7533" y="98393"/>
                </a:lnTo>
                <a:cubicBezTo>
                  <a:pt x="-123" y="98393"/>
                  <a:pt x="-4827" y="90060"/>
                  <a:pt x="-892" y="83480"/>
                </a:cubicBezTo>
                <a:lnTo>
                  <a:pt x="15374" y="56361"/>
                </a:lnTo>
                <a:cubicBezTo>
                  <a:pt x="18049" y="51902"/>
                  <a:pt x="22846" y="49197"/>
                  <a:pt x="28042" y="49197"/>
                </a:cubicBezTo>
                <a:lnTo>
                  <a:pt x="57252" y="49197"/>
                </a:lnTo>
                <a:cubicBezTo>
                  <a:pt x="80652" y="9563"/>
                  <a:pt x="115550" y="7564"/>
                  <a:pt x="138888" y="10977"/>
                </a:cubicBezTo>
                <a:cubicBezTo>
                  <a:pt x="142824" y="11561"/>
                  <a:pt x="145899" y="14636"/>
                  <a:pt x="146452" y="18541"/>
                </a:cubicBezTo>
                <a:cubicBezTo>
                  <a:pt x="149865" y="41879"/>
                  <a:pt x="147866" y="76777"/>
                  <a:pt x="108232" y="100176"/>
                </a:cubicBezTo>
                <a:lnTo>
                  <a:pt x="108232" y="129387"/>
                </a:lnTo>
                <a:cubicBezTo>
                  <a:pt x="108232" y="134583"/>
                  <a:pt x="105527" y="139380"/>
                  <a:pt x="101068" y="142055"/>
                </a:cubicBezTo>
                <a:lnTo>
                  <a:pt x="73949" y="158321"/>
                </a:lnTo>
                <a:cubicBezTo>
                  <a:pt x="67399" y="162256"/>
                  <a:pt x="59036" y="157521"/>
                  <a:pt x="59036" y="149896"/>
                </a:cubicBezTo>
                <a:lnTo>
                  <a:pt x="59036" y="118072"/>
                </a:lnTo>
                <a:cubicBezTo>
                  <a:pt x="59036" y="107218"/>
                  <a:pt x="50211" y="98393"/>
                  <a:pt x="39357" y="98393"/>
                </a:cubicBezTo>
                <a:lnTo>
                  <a:pt x="39326" y="98393"/>
                </a:lnTo>
                <a:close/>
                <a:moveTo>
                  <a:pt x="122991" y="49197"/>
                </a:moveTo>
                <a:cubicBezTo>
                  <a:pt x="122991" y="41051"/>
                  <a:pt x="116378" y="34438"/>
                  <a:pt x="108232" y="34438"/>
                </a:cubicBezTo>
                <a:cubicBezTo>
                  <a:pt x="100087" y="34438"/>
                  <a:pt x="93473" y="41051"/>
                  <a:pt x="93473" y="49197"/>
                </a:cubicBezTo>
                <a:cubicBezTo>
                  <a:pt x="93473" y="57342"/>
                  <a:pt x="100087" y="63956"/>
                  <a:pt x="108232" y="63956"/>
                </a:cubicBezTo>
                <a:cubicBezTo>
                  <a:pt x="116378" y="63956"/>
                  <a:pt x="122991" y="57342"/>
                  <a:pt x="122991" y="49197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699684" y="1233194"/>
            <a:ext cx="3314755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4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初始化与创建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98525" y="1583036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568494" y="1653004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init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68494" y="1862910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初始化项目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498525" y="2142783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568494" y="2212752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new change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68494" y="2422657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创建新变更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354215" y="2925555"/>
            <a:ext cx="3725819" cy="1687989"/>
          </a:xfrm>
          <a:custGeom>
            <a:avLst/>
            <a:gdLst/>
            <a:ahLst/>
            <a:cxnLst/>
            <a:rect l="l" t="t" r="r" b="b"/>
            <a:pathLst>
              <a:path w="3725819" h="1687989">
                <a:moveTo>
                  <a:pt x="104959" y="0"/>
                </a:moveTo>
                <a:lnTo>
                  <a:pt x="3620860" y="0"/>
                </a:lnTo>
                <a:cubicBezTo>
                  <a:pt x="3678827" y="0"/>
                  <a:pt x="3725819" y="46992"/>
                  <a:pt x="3725819" y="104959"/>
                </a:cubicBezTo>
                <a:lnTo>
                  <a:pt x="3725819" y="1583029"/>
                </a:lnTo>
                <a:cubicBezTo>
                  <a:pt x="3725819" y="1640997"/>
                  <a:pt x="3678827" y="1687989"/>
                  <a:pt x="3620860" y="1687989"/>
                </a:cubicBezTo>
                <a:lnTo>
                  <a:pt x="104959" y="1687989"/>
                </a:lnTo>
                <a:cubicBezTo>
                  <a:pt x="46992" y="1687989"/>
                  <a:pt x="0" y="1640997"/>
                  <a:pt x="0" y="1583029"/>
                </a:cubicBezTo>
                <a:lnTo>
                  <a:pt x="0" y="104959"/>
                </a:lnTo>
                <a:cubicBezTo>
                  <a:pt x="0" y="47031"/>
                  <a:pt x="47031" y="0"/>
                  <a:pt x="104959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2"/>
          <p:cNvSpPr/>
          <p:nvPr/>
        </p:nvSpPr>
        <p:spPr>
          <a:xfrm>
            <a:off x="520390" y="3113595"/>
            <a:ext cx="157429" cy="157429"/>
          </a:xfrm>
          <a:custGeom>
            <a:avLst/>
            <a:gdLst/>
            <a:ahLst/>
            <a:cxnLst/>
            <a:rect l="l" t="t" r="r" b="b"/>
            <a:pathLst>
              <a:path w="157429" h="157429">
                <a:moveTo>
                  <a:pt x="0" y="19679"/>
                </a:moveTo>
                <a:cubicBezTo>
                  <a:pt x="0" y="14236"/>
                  <a:pt x="4397" y="9839"/>
                  <a:pt x="9839" y="9839"/>
                </a:cubicBezTo>
                <a:lnTo>
                  <a:pt x="147590" y="9839"/>
                </a:lnTo>
                <a:cubicBezTo>
                  <a:pt x="153032" y="9839"/>
                  <a:pt x="157429" y="14236"/>
                  <a:pt x="157429" y="19679"/>
                </a:cubicBezTo>
                <a:lnTo>
                  <a:pt x="157429" y="29518"/>
                </a:lnTo>
                <a:cubicBezTo>
                  <a:pt x="157429" y="34960"/>
                  <a:pt x="153032" y="39357"/>
                  <a:pt x="147590" y="39357"/>
                </a:cubicBezTo>
                <a:lnTo>
                  <a:pt x="9839" y="39357"/>
                </a:lnTo>
                <a:cubicBezTo>
                  <a:pt x="4397" y="39357"/>
                  <a:pt x="0" y="34960"/>
                  <a:pt x="0" y="29518"/>
                </a:cubicBezTo>
                <a:lnTo>
                  <a:pt x="0" y="19679"/>
                </a:lnTo>
                <a:close/>
                <a:moveTo>
                  <a:pt x="9839" y="54116"/>
                </a:moveTo>
                <a:lnTo>
                  <a:pt x="147590" y="54116"/>
                </a:lnTo>
                <a:lnTo>
                  <a:pt x="147590" y="127911"/>
                </a:lnTo>
                <a:cubicBezTo>
                  <a:pt x="147590" y="138765"/>
                  <a:pt x="138765" y="147590"/>
                  <a:pt x="127911" y="147590"/>
                </a:cubicBezTo>
                <a:lnTo>
                  <a:pt x="29518" y="147590"/>
                </a:lnTo>
                <a:cubicBezTo>
                  <a:pt x="18664" y="147590"/>
                  <a:pt x="9839" y="138765"/>
                  <a:pt x="9839" y="127911"/>
                </a:cubicBezTo>
                <a:lnTo>
                  <a:pt x="9839" y="54116"/>
                </a:lnTo>
                <a:close/>
                <a:moveTo>
                  <a:pt x="56576" y="73795"/>
                </a:moveTo>
                <a:cubicBezTo>
                  <a:pt x="52487" y="73795"/>
                  <a:pt x="49197" y="77085"/>
                  <a:pt x="49197" y="81174"/>
                </a:cubicBezTo>
                <a:cubicBezTo>
                  <a:pt x="49197" y="85264"/>
                  <a:pt x="52487" y="88554"/>
                  <a:pt x="56576" y="88554"/>
                </a:cubicBezTo>
                <a:lnTo>
                  <a:pt x="100853" y="88554"/>
                </a:lnTo>
                <a:cubicBezTo>
                  <a:pt x="104942" y="88554"/>
                  <a:pt x="108232" y="85264"/>
                  <a:pt x="108232" y="81174"/>
                </a:cubicBezTo>
                <a:cubicBezTo>
                  <a:pt x="108232" y="77085"/>
                  <a:pt x="104942" y="73795"/>
                  <a:pt x="100853" y="73795"/>
                </a:cubicBezTo>
                <a:lnTo>
                  <a:pt x="56576" y="73795"/>
                </a:ln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699684" y="3069865"/>
            <a:ext cx="3314755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4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归档与管理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98525" y="3419707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568494" y="3489676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archive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68494" y="3699581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归档已完成的变更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98525" y="3979455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568494" y="4049423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update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68494" y="4259329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更新 AI 指导文件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230972" y="1088884"/>
            <a:ext cx="3725819" cy="3367231"/>
          </a:xfrm>
          <a:custGeom>
            <a:avLst/>
            <a:gdLst/>
            <a:ahLst/>
            <a:cxnLst/>
            <a:rect l="l" t="t" r="r" b="b"/>
            <a:pathLst>
              <a:path w="3725819" h="3367231">
                <a:moveTo>
                  <a:pt x="104957" y="0"/>
                </a:moveTo>
                <a:lnTo>
                  <a:pt x="3620863" y="0"/>
                </a:lnTo>
                <a:cubicBezTo>
                  <a:pt x="3678829" y="0"/>
                  <a:pt x="3725819" y="46991"/>
                  <a:pt x="3725819" y="104957"/>
                </a:cubicBezTo>
                <a:lnTo>
                  <a:pt x="3725819" y="3262274"/>
                </a:lnTo>
                <a:cubicBezTo>
                  <a:pt x="3725819" y="3320240"/>
                  <a:pt x="3678829" y="3367231"/>
                  <a:pt x="3620863" y="3367231"/>
                </a:cubicBezTo>
                <a:lnTo>
                  <a:pt x="104957" y="3367231"/>
                </a:lnTo>
                <a:cubicBezTo>
                  <a:pt x="46991" y="3367231"/>
                  <a:pt x="0" y="3320240"/>
                  <a:pt x="0" y="3262274"/>
                </a:cubicBezTo>
                <a:lnTo>
                  <a:pt x="0" y="104957"/>
                </a:lnTo>
                <a:cubicBezTo>
                  <a:pt x="0" y="47029"/>
                  <a:pt x="47029" y="0"/>
                  <a:pt x="104957" y="0"/>
                </a:cubicBezTo>
                <a:close/>
              </a:path>
            </a:pathLst>
          </a:custGeom>
          <a:solidFill>
            <a:srgbClr val="8D99AE">
              <a:alpha val="10196"/>
            </a:srgbClr>
          </a:solidFill>
          <a:ln w="12700">
            <a:solidFill>
              <a:srgbClr val="8D99A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4387308" y="1276924"/>
            <a:ext cx="177108" cy="157429"/>
          </a:xfrm>
          <a:custGeom>
            <a:avLst/>
            <a:gdLst/>
            <a:ahLst/>
            <a:cxnLst/>
            <a:rect l="l" t="t" r="r" b="b"/>
            <a:pathLst>
              <a:path w="177108" h="157429">
                <a:moveTo>
                  <a:pt x="88554" y="9839"/>
                </a:moveTo>
                <a:cubicBezTo>
                  <a:pt x="63710" y="9839"/>
                  <a:pt x="43816" y="21155"/>
                  <a:pt x="29333" y="34622"/>
                </a:cubicBezTo>
                <a:cubicBezTo>
                  <a:pt x="14943" y="47997"/>
                  <a:pt x="5319" y="63956"/>
                  <a:pt x="738" y="74933"/>
                </a:cubicBezTo>
                <a:cubicBezTo>
                  <a:pt x="-277" y="77362"/>
                  <a:pt x="-277" y="80067"/>
                  <a:pt x="738" y="82496"/>
                </a:cubicBezTo>
                <a:cubicBezTo>
                  <a:pt x="5319" y="93473"/>
                  <a:pt x="14943" y="109462"/>
                  <a:pt x="29333" y="122807"/>
                </a:cubicBezTo>
                <a:cubicBezTo>
                  <a:pt x="43816" y="136244"/>
                  <a:pt x="63710" y="147590"/>
                  <a:pt x="88554" y="147590"/>
                </a:cubicBezTo>
                <a:cubicBezTo>
                  <a:pt x="113398" y="147590"/>
                  <a:pt x="133292" y="136274"/>
                  <a:pt x="147774" y="122807"/>
                </a:cubicBezTo>
                <a:cubicBezTo>
                  <a:pt x="162164" y="109432"/>
                  <a:pt x="171788" y="93473"/>
                  <a:pt x="176370" y="82496"/>
                </a:cubicBezTo>
                <a:cubicBezTo>
                  <a:pt x="177384" y="80067"/>
                  <a:pt x="177384" y="77362"/>
                  <a:pt x="176370" y="74933"/>
                </a:cubicBezTo>
                <a:cubicBezTo>
                  <a:pt x="171788" y="63956"/>
                  <a:pt x="162164" y="47967"/>
                  <a:pt x="147774" y="34622"/>
                </a:cubicBezTo>
                <a:cubicBezTo>
                  <a:pt x="133292" y="21185"/>
                  <a:pt x="113398" y="9839"/>
                  <a:pt x="88554" y="9839"/>
                </a:cubicBezTo>
                <a:close/>
                <a:moveTo>
                  <a:pt x="44277" y="78714"/>
                </a:moveTo>
                <a:cubicBezTo>
                  <a:pt x="44277" y="54277"/>
                  <a:pt x="64117" y="34438"/>
                  <a:pt x="88554" y="34438"/>
                </a:cubicBezTo>
                <a:cubicBezTo>
                  <a:pt x="112991" y="34438"/>
                  <a:pt x="132831" y="54277"/>
                  <a:pt x="132831" y="78714"/>
                </a:cubicBezTo>
                <a:cubicBezTo>
                  <a:pt x="132831" y="103152"/>
                  <a:pt x="112991" y="122991"/>
                  <a:pt x="88554" y="122991"/>
                </a:cubicBezTo>
                <a:cubicBezTo>
                  <a:pt x="64117" y="122991"/>
                  <a:pt x="44277" y="103152"/>
                  <a:pt x="44277" y="78714"/>
                </a:cubicBezTo>
                <a:close/>
                <a:moveTo>
                  <a:pt x="88554" y="59036"/>
                </a:moveTo>
                <a:cubicBezTo>
                  <a:pt x="88554" y="69890"/>
                  <a:pt x="79729" y="78714"/>
                  <a:pt x="68875" y="78714"/>
                </a:cubicBezTo>
                <a:cubicBezTo>
                  <a:pt x="65339" y="78714"/>
                  <a:pt x="62018" y="77792"/>
                  <a:pt x="59128" y="76132"/>
                </a:cubicBezTo>
                <a:cubicBezTo>
                  <a:pt x="58821" y="79483"/>
                  <a:pt x="59097" y="82927"/>
                  <a:pt x="60020" y="86340"/>
                </a:cubicBezTo>
                <a:cubicBezTo>
                  <a:pt x="64232" y="102083"/>
                  <a:pt x="80436" y="111430"/>
                  <a:pt x="96179" y="107218"/>
                </a:cubicBezTo>
                <a:cubicBezTo>
                  <a:pt x="111922" y="103005"/>
                  <a:pt x="121270" y="86801"/>
                  <a:pt x="117057" y="71058"/>
                </a:cubicBezTo>
                <a:cubicBezTo>
                  <a:pt x="113306" y="57007"/>
                  <a:pt x="99992" y="48059"/>
                  <a:pt x="85971" y="49289"/>
                </a:cubicBezTo>
                <a:cubicBezTo>
                  <a:pt x="87601" y="52148"/>
                  <a:pt x="88554" y="55469"/>
                  <a:pt x="88554" y="59036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4576441" y="1233194"/>
            <a:ext cx="3314755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4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查看与验证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375282" y="1583036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4445251" y="1653004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view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4445251" y="1862910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打开 Web 仪表盘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375282" y="2142783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4445251" y="2212752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status --change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4445251" y="2422657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查看变更状态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4375282" y="2702531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4445251" y="2772499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validate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4445251" y="2982405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验证变更文档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4375282" y="3262278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3"/>
          <p:cNvSpPr/>
          <p:nvPr/>
        </p:nvSpPr>
        <p:spPr>
          <a:xfrm>
            <a:off x="4445251" y="3332247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list --changes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4445251" y="3542152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列出所有变更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4375282" y="3822026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4445251" y="3891994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show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4445251" y="4101900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显示变更详情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107729" y="1088884"/>
            <a:ext cx="3725819" cy="2247736"/>
          </a:xfrm>
          <a:custGeom>
            <a:avLst/>
            <a:gdLst/>
            <a:ahLst/>
            <a:cxnLst/>
            <a:rect l="l" t="t" r="r" b="b"/>
            <a:pathLst>
              <a:path w="3725819" h="2247736">
                <a:moveTo>
                  <a:pt x="104947" y="0"/>
                </a:moveTo>
                <a:lnTo>
                  <a:pt x="3620872" y="0"/>
                </a:lnTo>
                <a:cubicBezTo>
                  <a:pt x="3678833" y="0"/>
                  <a:pt x="3725819" y="46986"/>
                  <a:pt x="3725819" y="104947"/>
                </a:cubicBezTo>
                <a:lnTo>
                  <a:pt x="3725819" y="2142789"/>
                </a:lnTo>
                <a:cubicBezTo>
                  <a:pt x="3725819" y="2200750"/>
                  <a:pt x="3678833" y="2247736"/>
                  <a:pt x="3620872" y="2247736"/>
                </a:cubicBezTo>
                <a:lnTo>
                  <a:pt x="104947" y="2247736"/>
                </a:lnTo>
                <a:cubicBezTo>
                  <a:pt x="46986" y="2247736"/>
                  <a:pt x="0" y="2200750"/>
                  <a:pt x="0" y="2142789"/>
                </a:cubicBezTo>
                <a:lnTo>
                  <a:pt x="0" y="104947"/>
                </a:lnTo>
                <a:cubicBezTo>
                  <a:pt x="0" y="46986"/>
                  <a:pt x="46986" y="0"/>
                  <a:pt x="104947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9"/>
          <p:cNvSpPr/>
          <p:nvPr/>
        </p:nvSpPr>
        <p:spPr>
          <a:xfrm>
            <a:off x="8273904" y="1276924"/>
            <a:ext cx="157429" cy="157429"/>
          </a:xfrm>
          <a:custGeom>
            <a:avLst/>
            <a:gdLst/>
            <a:ahLst/>
            <a:cxnLst/>
            <a:rect l="l" t="t" r="r" b="b"/>
            <a:pathLst>
              <a:path w="157429" h="157429">
                <a:moveTo>
                  <a:pt x="59989" y="2921"/>
                </a:moveTo>
                <a:cubicBezTo>
                  <a:pt x="60911" y="-1630"/>
                  <a:pt x="64939" y="-4920"/>
                  <a:pt x="69613" y="-4920"/>
                </a:cubicBezTo>
                <a:lnTo>
                  <a:pt x="88000" y="-4920"/>
                </a:lnTo>
                <a:cubicBezTo>
                  <a:pt x="92674" y="-4920"/>
                  <a:pt x="96702" y="-1630"/>
                  <a:pt x="97624" y="2921"/>
                </a:cubicBezTo>
                <a:lnTo>
                  <a:pt x="102083" y="24445"/>
                </a:lnTo>
                <a:cubicBezTo>
                  <a:pt x="106418" y="26289"/>
                  <a:pt x="110477" y="28657"/>
                  <a:pt x="114167" y="31455"/>
                </a:cubicBezTo>
                <a:lnTo>
                  <a:pt x="135014" y="24537"/>
                </a:lnTo>
                <a:cubicBezTo>
                  <a:pt x="139441" y="23061"/>
                  <a:pt x="144300" y="24906"/>
                  <a:pt x="146636" y="28964"/>
                </a:cubicBezTo>
                <a:lnTo>
                  <a:pt x="155830" y="44892"/>
                </a:lnTo>
                <a:cubicBezTo>
                  <a:pt x="158167" y="48951"/>
                  <a:pt x="157337" y="54055"/>
                  <a:pt x="153831" y="57160"/>
                </a:cubicBezTo>
                <a:lnTo>
                  <a:pt x="137443" y="71735"/>
                </a:lnTo>
                <a:cubicBezTo>
                  <a:pt x="137720" y="74010"/>
                  <a:pt x="137843" y="76347"/>
                  <a:pt x="137843" y="78714"/>
                </a:cubicBezTo>
                <a:cubicBezTo>
                  <a:pt x="137843" y="81082"/>
                  <a:pt x="137689" y="83419"/>
                  <a:pt x="137443" y="85694"/>
                </a:cubicBezTo>
                <a:lnTo>
                  <a:pt x="153862" y="100299"/>
                </a:lnTo>
                <a:cubicBezTo>
                  <a:pt x="157367" y="103405"/>
                  <a:pt x="158167" y="108540"/>
                  <a:pt x="155861" y="112568"/>
                </a:cubicBezTo>
                <a:lnTo>
                  <a:pt x="146667" y="128495"/>
                </a:lnTo>
                <a:cubicBezTo>
                  <a:pt x="144330" y="132523"/>
                  <a:pt x="139472" y="134399"/>
                  <a:pt x="135045" y="132923"/>
                </a:cubicBezTo>
                <a:lnTo>
                  <a:pt x="114198" y="126005"/>
                </a:lnTo>
                <a:cubicBezTo>
                  <a:pt x="110477" y="128803"/>
                  <a:pt x="106418" y="131140"/>
                  <a:pt x="102114" y="133015"/>
                </a:cubicBezTo>
                <a:lnTo>
                  <a:pt x="97686" y="154508"/>
                </a:lnTo>
                <a:cubicBezTo>
                  <a:pt x="96733" y="159089"/>
                  <a:pt x="92705" y="162349"/>
                  <a:pt x="88062" y="162349"/>
                </a:cubicBezTo>
                <a:lnTo>
                  <a:pt x="69675" y="162349"/>
                </a:lnTo>
                <a:cubicBezTo>
                  <a:pt x="65001" y="162349"/>
                  <a:pt x="60973" y="159059"/>
                  <a:pt x="60051" y="154508"/>
                </a:cubicBezTo>
                <a:lnTo>
                  <a:pt x="55623" y="133015"/>
                </a:lnTo>
                <a:cubicBezTo>
                  <a:pt x="51287" y="131170"/>
                  <a:pt x="47259" y="128803"/>
                  <a:pt x="43539" y="126005"/>
                </a:cubicBezTo>
                <a:lnTo>
                  <a:pt x="22600" y="132923"/>
                </a:lnTo>
                <a:cubicBezTo>
                  <a:pt x="18172" y="134399"/>
                  <a:pt x="13314" y="132554"/>
                  <a:pt x="10977" y="128495"/>
                </a:cubicBezTo>
                <a:lnTo>
                  <a:pt x="1783" y="112568"/>
                </a:lnTo>
                <a:cubicBezTo>
                  <a:pt x="-553" y="108509"/>
                  <a:pt x="277" y="103405"/>
                  <a:pt x="3782" y="100299"/>
                </a:cubicBezTo>
                <a:lnTo>
                  <a:pt x="20201" y="85694"/>
                </a:lnTo>
                <a:cubicBezTo>
                  <a:pt x="19925" y="83419"/>
                  <a:pt x="19802" y="81082"/>
                  <a:pt x="19802" y="78714"/>
                </a:cubicBezTo>
                <a:cubicBezTo>
                  <a:pt x="19802" y="76347"/>
                  <a:pt x="19955" y="74010"/>
                  <a:pt x="20201" y="71735"/>
                </a:cubicBezTo>
                <a:lnTo>
                  <a:pt x="3782" y="57130"/>
                </a:lnTo>
                <a:cubicBezTo>
                  <a:pt x="277" y="54024"/>
                  <a:pt x="-523" y="48889"/>
                  <a:pt x="1783" y="44861"/>
                </a:cubicBezTo>
                <a:lnTo>
                  <a:pt x="10977" y="28934"/>
                </a:lnTo>
                <a:cubicBezTo>
                  <a:pt x="13314" y="24875"/>
                  <a:pt x="18172" y="23030"/>
                  <a:pt x="22600" y="24506"/>
                </a:cubicBezTo>
                <a:lnTo>
                  <a:pt x="43447" y="31424"/>
                </a:lnTo>
                <a:cubicBezTo>
                  <a:pt x="47167" y="28626"/>
                  <a:pt x="51226" y="26289"/>
                  <a:pt x="55531" y="24414"/>
                </a:cubicBezTo>
                <a:lnTo>
                  <a:pt x="59989" y="2921"/>
                </a:lnTo>
                <a:close/>
                <a:moveTo>
                  <a:pt x="78807" y="103313"/>
                </a:moveTo>
                <a:cubicBezTo>
                  <a:pt x="87595" y="103280"/>
                  <a:pt x="95698" y="98561"/>
                  <a:pt x="100063" y="90934"/>
                </a:cubicBezTo>
                <a:cubicBezTo>
                  <a:pt x="104429" y="83307"/>
                  <a:pt x="104394" y="73930"/>
                  <a:pt x="99971" y="66335"/>
                </a:cubicBezTo>
                <a:cubicBezTo>
                  <a:pt x="95549" y="58741"/>
                  <a:pt x="87410" y="54083"/>
                  <a:pt x="78622" y="54116"/>
                </a:cubicBezTo>
                <a:cubicBezTo>
                  <a:pt x="69834" y="54149"/>
                  <a:pt x="61731" y="58868"/>
                  <a:pt x="57366" y="66495"/>
                </a:cubicBezTo>
                <a:cubicBezTo>
                  <a:pt x="53000" y="74122"/>
                  <a:pt x="53035" y="83499"/>
                  <a:pt x="57458" y="91094"/>
                </a:cubicBezTo>
                <a:cubicBezTo>
                  <a:pt x="61880" y="98688"/>
                  <a:pt x="70019" y="103346"/>
                  <a:pt x="78807" y="103313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8453198" y="1233194"/>
            <a:ext cx="3314755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4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配置与调试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252039" y="1583036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8322008" y="1653004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config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8322008" y="1862910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查看和修改配置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8252039" y="2142783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8322008" y="2212752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change show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8322008" y="2422657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查看变更解析结果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8252039" y="2702531"/>
            <a:ext cx="3437199" cy="489779"/>
          </a:xfrm>
          <a:custGeom>
            <a:avLst/>
            <a:gdLst/>
            <a:ahLst/>
            <a:cxnLst/>
            <a:rect l="l" t="t" r="r" b="b"/>
            <a:pathLst>
              <a:path w="3437199" h="489779">
                <a:moveTo>
                  <a:pt x="69970" y="0"/>
                </a:moveTo>
                <a:lnTo>
                  <a:pt x="3367230" y="0"/>
                </a:lnTo>
                <a:cubicBezTo>
                  <a:pt x="3405873" y="0"/>
                  <a:pt x="3437199" y="31327"/>
                  <a:pt x="3437199" y="69970"/>
                </a:cubicBezTo>
                <a:lnTo>
                  <a:pt x="3437199" y="419809"/>
                </a:lnTo>
                <a:cubicBezTo>
                  <a:pt x="3437199" y="458452"/>
                  <a:pt x="3405873" y="489779"/>
                  <a:pt x="3367230" y="489779"/>
                </a:cubicBezTo>
                <a:lnTo>
                  <a:pt x="69970" y="489779"/>
                </a:lnTo>
                <a:cubicBezTo>
                  <a:pt x="31327" y="489779"/>
                  <a:pt x="0" y="458452"/>
                  <a:pt x="0" y="419809"/>
                </a:cubicBezTo>
                <a:lnTo>
                  <a:pt x="0" y="69970"/>
                </a:lnTo>
                <a:cubicBezTo>
                  <a:pt x="0" y="31327"/>
                  <a:pt x="31327" y="0"/>
                  <a:pt x="69970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8322008" y="2772499"/>
            <a:ext cx="3358485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--version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8322008" y="2982405"/>
            <a:ext cx="3349739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2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查看版本号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8107729" y="3443263"/>
            <a:ext cx="3725819" cy="3367231"/>
          </a:xfrm>
          <a:custGeom>
            <a:avLst/>
            <a:gdLst/>
            <a:ahLst/>
            <a:cxnLst/>
            <a:rect l="l" t="t" r="r" b="b"/>
            <a:pathLst>
              <a:path w="3725819" h="3367231">
                <a:moveTo>
                  <a:pt x="104957" y="0"/>
                </a:moveTo>
                <a:lnTo>
                  <a:pt x="3620863" y="0"/>
                </a:lnTo>
                <a:cubicBezTo>
                  <a:pt x="3678829" y="0"/>
                  <a:pt x="3725819" y="46991"/>
                  <a:pt x="3725819" y="104957"/>
                </a:cubicBezTo>
                <a:lnTo>
                  <a:pt x="3725819" y="3262274"/>
                </a:lnTo>
                <a:cubicBezTo>
                  <a:pt x="3725819" y="3320240"/>
                  <a:pt x="3678829" y="3367231"/>
                  <a:pt x="3620863" y="3367231"/>
                </a:cubicBezTo>
                <a:lnTo>
                  <a:pt x="104957" y="3367231"/>
                </a:lnTo>
                <a:cubicBezTo>
                  <a:pt x="46991" y="3367231"/>
                  <a:pt x="0" y="3320240"/>
                  <a:pt x="0" y="3262274"/>
                </a:cubicBezTo>
                <a:lnTo>
                  <a:pt x="0" y="104957"/>
                </a:lnTo>
                <a:cubicBezTo>
                  <a:pt x="0" y="47029"/>
                  <a:pt x="47029" y="0"/>
                  <a:pt x="104957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8283744" y="3631303"/>
            <a:ext cx="137750" cy="157429"/>
          </a:xfrm>
          <a:custGeom>
            <a:avLst/>
            <a:gdLst/>
            <a:ahLst/>
            <a:cxnLst/>
            <a:rect l="l" t="t" r="r" b="b"/>
            <a:pathLst>
              <a:path w="137750" h="157429">
                <a:moveTo>
                  <a:pt x="104174" y="-3044"/>
                </a:moveTo>
                <a:cubicBezTo>
                  <a:pt x="107833" y="-400"/>
                  <a:pt x="109186" y="4397"/>
                  <a:pt x="107525" y="8579"/>
                </a:cubicBezTo>
                <a:lnTo>
                  <a:pt x="83419" y="68875"/>
                </a:lnTo>
                <a:lnTo>
                  <a:pt x="127911" y="68875"/>
                </a:lnTo>
                <a:cubicBezTo>
                  <a:pt x="132062" y="68875"/>
                  <a:pt x="135752" y="71458"/>
                  <a:pt x="137166" y="75363"/>
                </a:cubicBezTo>
                <a:cubicBezTo>
                  <a:pt x="138581" y="79268"/>
                  <a:pt x="137381" y="83634"/>
                  <a:pt x="134214" y="86278"/>
                </a:cubicBezTo>
                <a:lnTo>
                  <a:pt x="45661" y="160073"/>
                </a:lnTo>
                <a:cubicBezTo>
                  <a:pt x="42186" y="162964"/>
                  <a:pt x="37236" y="163117"/>
                  <a:pt x="33577" y="160473"/>
                </a:cubicBezTo>
                <a:cubicBezTo>
                  <a:pt x="29918" y="157829"/>
                  <a:pt x="28565" y="153032"/>
                  <a:pt x="30225" y="148850"/>
                </a:cubicBezTo>
                <a:lnTo>
                  <a:pt x="54331" y="88554"/>
                </a:lnTo>
                <a:lnTo>
                  <a:pt x="9839" y="88554"/>
                </a:lnTo>
                <a:cubicBezTo>
                  <a:pt x="5688" y="88554"/>
                  <a:pt x="1999" y="85971"/>
                  <a:pt x="584" y="82066"/>
                </a:cubicBezTo>
                <a:cubicBezTo>
                  <a:pt x="-830" y="78161"/>
                  <a:pt x="369" y="73795"/>
                  <a:pt x="3536" y="71151"/>
                </a:cubicBezTo>
                <a:lnTo>
                  <a:pt x="92090" y="-2644"/>
                </a:lnTo>
                <a:cubicBezTo>
                  <a:pt x="95564" y="-5535"/>
                  <a:pt x="100515" y="-5688"/>
                  <a:pt x="104174" y="-3044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8453198" y="3587573"/>
            <a:ext cx="3314755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4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命令速查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8252039" y="3937415"/>
            <a:ext cx="3437199" cy="2728769"/>
          </a:xfrm>
          <a:custGeom>
            <a:avLst/>
            <a:gdLst/>
            <a:ahLst/>
            <a:cxnLst/>
            <a:rect l="l" t="t" r="r" b="b"/>
            <a:pathLst>
              <a:path w="3437199" h="2728769">
                <a:moveTo>
                  <a:pt x="69966" y="0"/>
                </a:moveTo>
                <a:lnTo>
                  <a:pt x="3367234" y="0"/>
                </a:lnTo>
                <a:cubicBezTo>
                  <a:pt x="3405875" y="0"/>
                  <a:pt x="3437199" y="31325"/>
                  <a:pt x="3437199" y="69966"/>
                </a:cubicBezTo>
                <a:lnTo>
                  <a:pt x="3437199" y="2658803"/>
                </a:lnTo>
                <a:cubicBezTo>
                  <a:pt x="3437199" y="2697444"/>
                  <a:pt x="3405875" y="2728769"/>
                  <a:pt x="3367234" y="2728769"/>
                </a:cubicBezTo>
                <a:lnTo>
                  <a:pt x="69966" y="2728769"/>
                </a:lnTo>
                <a:cubicBezTo>
                  <a:pt x="31325" y="2728769"/>
                  <a:pt x="0" y="2697444"/>
                  <a:pt x="0" y="2658803"/>
                </a:cubicBezTo>
                <a:lnTo>
                  <a:pt x="0" y="69966"/>
                </a:lnTo>
                <a:cubicBezTo>
                  <a:pt x="0" y="31351"/>
                  <a:pt x="31351" y="0"/>
                  <a:pt x="6996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4"/>
          <p:cNvSpPr/>
          <p:nvPr/>
        </p:nvSpPr>
        <p:spPr>
          <a:xfrm>
            <a:off x="8356992" y="4042367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初始化项目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8356992" y="4287257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init --tools none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8356992" y="4567131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创建变更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8356992" y="4812020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new change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8356992" y="5091894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验证变更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8356992" y="5336784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validate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8356992" y="5616657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查看状态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8356992" y="5861547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status --change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8356992" y="6141421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归档变更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8356992" y="6386310"/>
            <a:ext cx="328851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archive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385763" y="1073944"/>
            <a:ext cx="2324100" cy="619125"/>
          </a:xfrm>
          <a:custGeom>
            <a:avLst/>
            <a:gdLst/>
            <a:ahLst/>
            <a:cxnLst/>
            <a:rect l="l" t="t" r="r" b="b"/>
            <a:pathLst>
              <a:path w="2324100" h="619125">
                <a:moveTo>
                  <a:pt x="309563" y="0"/>
                </a:moveTo>
                <a:lnTo>
                  <a:pt x="2014538" y="0"/>
                </a:lnTo>
                <a:cubicBezTo>
                  <a:pt x="2185390" y="0"/>
                  <a:pt x="2324100" y="138710"/>
                  <a:pt x="2324100" y="309563"/>
                </a:cubicBezTo>
                <a:lnTo>
                  <a:pt x="2324100" y="309563"/>
                </a:lnTo>
                <a:cubicBezTo>
                  <a:pt x="2324100" y="480415"/>
                  <a:pt x="2185390" y="619125"/>
                  <a:pt x="2014538" y="619125"/>
                </a:cubicBezTo>
                <a:lnTo>
                  <a:pt x="309563" y="619125"/>
                </a:lnTo>
                <a:cubicBezTo>
                  <a:pt x="138710" y="619125"/>
                  <a:pt x="0" y="480415"/>
                  <a:pt x="0" y="309563"/>
                </a:cubicBezTo>
                <a:lnTo>
                  <a:pt x="0" y="309563"/>
                </a:lnTo>
                <a:cubicBezTo>
                  <a:pt x="0" y="138710"/>
                  <a:pt x="138710" y="0"/>
                  <a:pt x="309562" y="0"/>
                </a:cubicBezTo>
                <a:close/>
              </a:path>
            </a:pathLst>
          </a:custGeom>
          <a:solidFill>
            <a:srgbClr val="8D99AE">
              <a:alpha val="20000"/>
            </a:srgbClr>
          </a:solidFill>
          <a:ln w="12700">
            <a:solidFill>
              <a:srgbClr val="8D99AE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619125" y="11930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571500" y="1193006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07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14425" y="1250156"/>
            <a:ext cx="1447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SEVEN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002631"/>
            <a:ext cx="474345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200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最佳</a:t>
            </a:r>
            <a:r>
              <a:rPr lang="en-US" sz="7200" b="1" dirty="0" err="1">
                <a:solidFill>
                  <a:srgbClr val="8D99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实践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1000" y="4136231"/>
            <a:ext cx="442912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提升规范编写质量与团队协作效率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掌握与 AI 协作的技巧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810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6096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编写规范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6002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18288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场景编写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8194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3048000" y="5522119"/>
            <a:ext cx="628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协作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819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5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Developer Editorial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81000" y="7239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 AI 结对编程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81000" y="1295400"/>
            <a:ext cx="762000" cy="38100"/>
          </a:xfrm>
          <a:custGeom>
            <a:avLst/>
            <a:gdLst/>
            <a:ahLst/>
            <a:cxnLst/>
            <a:rect l="l" t="t" r="r" b="b"/>
            <a:pathLst>
              <a:path w="762000" h="38100">
                <a:moveTo>
                  <a:pt x="0" y="0"/>
                </a:moveTo>
                <a:lnTo>
                  <a:pt x="762000" y="0"/>
                </a:lnTo>
                <a:lnTo>
                  <a:pt x="762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85763" y="1566863"/>
            <a:ext cx="5553075" cy="4410075"/>
          </a:xfrm>
          <a:custGeom>
            <a:avLst/>
            <a:gdLst/>
            <a:ahLst/>
            <a:cxnLst/>
            <a:rect l="l" t="t" r="r" b="b"/>
            <a:pathLst>
              <a:path w="5553075" h="4410075">
                <a:moveTo>
                  <a:pt x="114309" y="0"/>
                </a:moveTo>
                <a:lnTo>
                  <a:pt x="5438766" y="0"/>
                </a:lnTo>
                <a:cubicBezTo>
                  <a:pt x="5501897" y="0"/>
                  <a:pt x="5553075" y="51178"/>
                  <a:pt x="5553075" y="114309"/>
                </a:cubicBezTo>
                <a:lnTo>
                  <a:pt x="5553075" y="4295766"/>
                </a:lnTo>
                <a:cubicBezTo>
                  <a:pt x="5553075" y="4358897"/>
                  <a:pt x="5501897" y="4410075"/>
                  <a:pt x="5438766" y="4410075"/>
                </a:cubicBezTo>
                <a:lnTo>
                  <a:pt x="114309" y="4410075"/>
                </a:lnTo>
                <a:cubicBezTo>
                  <a:pt x="51178" y="4410075"/>
                  <a:pt x="0" y="4358897"/>
                  <a:pt x="0" y="4295766"/>
                </a:cubicBezTo>
                <a:lnTo>
                  <a:pt x="0" y="114309"/>
                </a:lnTo>
                <a:cubicBezTo>
                  <a:pt x="0" y="51220"/>
                  <a:pt x="51220" y="0"/>
                  <a:pt x="114309" y="0"/>
                </a:cubicBezTo>
                <a:close/>
              </a:path>
            </a:pathLst>
          </a:custGeom>
          <a:solidFill>
            <a:srgbClr val="2D3748">
              <a:alpha val="40000"/>
            </a:srgbClr>
          </a:solidFill>
          <a:ln w="12700">
            <a:solidFill>
              <a:srgbClr val="4A5568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619125" y="1800225"/>
            <a:ext cx="11811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Assistant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10175" y="187642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FF646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400675" y="187642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FDC700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591175" y="187642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05DF72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2831604" y="2257425"/>
            <a:ext cx="2876550" cy="381000"/>
          </a:xfrm>
          <a:custGeom>
            <a:avLst/>
            <a:gdLst/>
            <a:ahLst/>
            <a:cxnLst/>
            <a:rect l="l" t="t" r="r" b="b"/>
            <a:pathLst>
              <a:path w="2876550" h="381000">
                <a:moveTo>
                  <a:pt x="76200" y="0"/>
                </a:moveTo>
                <a:lnTo>
                  <a:pt x="2800350" y="0"/>
                </a:lnTo>
                <a:cubicBezTo>
                  <a:pt x="2842406" y="0"/>
                  <a:pt x="2876550" y="34144"/>
                  <a:pt x="2876550" y="76200"/>
                </a:cubicBezTo>
                <a:lnTo>
                  <a:pt x="2876550" y="304800"/>
                </a:lnTo>
                <a:cubicBezTo>
                  <a:pt x="2876550" y="346856"/>
                  <a:pt x="2842406" y="381000"/>
                  <a:pt x="28003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3A8DFF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2984004" y="2333625"/>
            <a:ext cx="2647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`/opsx:new change user-auth`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19125" y="27908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0D9A3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76275" y="2867025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104775" y="0"/>
                </a:moveTo>
                <a:cubicBezTo>
                  <a:pt x="104775" y="-5269"/>
                  <a:pt x="100519" y="-9525"/>
                  <a:pt x="95250" y="-9525"/>
                </a:cubicBezTo>
                <a:cubicBezTo>
                  <a:pt x="89981" y="-9525"/>
                  <a:pt x="85725" y="-5269"/>
                  <a:pt x="85725" y="0"/>
                </a:cubicBezTo>
                <a:lnTo>
                  <a:pt x="85725" y="19050"/>
                </a:lnTo>
                <a:lnTo>
                  <a:pt x="57150" y="19050"/>
                </a:lnTo>
                <a:cubicBezTo>
                  <a:pt x="41374" y="19050"/>
                  <a:pt x="28575" y="31849"/>
                  <a:pt x="28575" y="47625"/>
                </a:cubicBezTo>
                <a:lnTo>
                  <a:pt x="28575" y="114300"/>
                </a:lnTo>
                <a:cubicBezTo>
                  <a:pt x="28575" y="130076"/>
                  <a:pt x="41374" y="142875"/>
                  <a:pt x="57150" y="142875"/>
                </a:cubicBezTo>
                <a:lnTo>
                  <a:pt x="133350" y="142875"/>
                </a:lnTo>
                <a:cubicBezTo>
                  <a:pt x="149126" y="142875"/>
                  <a:pt x="161925" y="130076"/>
                  <a:pt x="161925" y="114300"/>
                </a:cubicBezTo>
                <a:lnTo>
                  <a:pt x="161925" y="47625"/>
                </a:lnTo>
                <a:cubicBezTo>
                  <a:pt x="161925" y="31849"/>
                  <a:pt x="149126" y="19050"/>
                  <a:pt x="133350" y="19050"/>
                </a:cubicBezTo>
                <a:lnTo>
                  <a:pt x="104775" y="19050"/>
                </a:lnTo>
                <a:lnTo>
                  <a:pt x="104775" y="0"/>
                </a:lnTo>
                <a:close/>
                <a:moveTo>
                  <a:pt x="47625" y="109537"/>
                </a:moveTo>
                <a:cubicBezTo>
                  <a:pt x="47625" y="105579"/>
                  <a:pt x="50810" y="102394"/>
                  <a:pt x="54769" y="102394"/>
                </a:cubicBezTo>
                <a:lnTo>
                  <a:pt x="64294" y="102394"/>
                </a:lnTo>
                <a:cubicBezTo>
                  <a:pt x="68253" y="102394"/>
                  <a:pt x="71438" y="105579"/>
                  <a:pt x="71438" y="109537"/>
                </a:cubicBezTo>
                <a:cubicBezTo>
                  <a:pt x="71438" y="113496"/>
                  <a:pt x="68253" y="116681"/>
                  <a:pt x="64294" y="116681"/>
                </a:cubicBezTo>
                <a:lnTo>
                  <a:pt x="54769" y="116681"/>
                </a:lnTo>
                <a:cubicBezTo>
                  <a:pt x="50810" y="116681"/>
                  <a:pt x="47625" y="113496"/>
                  <a:pt x="47625" y="109537"/>
                </a:cubicBezTo>
                <a:close/>
                <a:moveTo>
                  <a:pt x="83344" y="109537"/>
                </a:moveTo>
                <a:cubicBezTo>
                  <a:pt x="83344" y="105579"/>
                  <a:pt x="86529" y="102394"/>
                  <a:pt x="90488" y="102394"/>
                </a:cubicBezTo>
                <a:lnTo>
                  <a:pt x="100013" y="102394"/>
                </a:lnTo>
                <a:cubicBezTo>
                  <a:pt x="103971" y="102394"/>
                  <a:pt x="107156" y="105579"/>
                  <a:pt x="107156" y="109537"/>
                </a:cubicBezTo>
                <a:cubicBezTo>
                  <a:pt x="107156" y="113496"/>
                  <a:pt x="103971" y="116681"/>
                  <a:pt x="100013" y="116681"/>
                </a:cubicBezTo>
                <a:lnTo>
                  <a:pt x="90488" y="116681"/>
                </a:lnTo>
                <a:cubicBezTo>
                  <a:pt x="86529" y="116681"/>
                  <a:pt x="83344" y="113496"/>
                  <a:pt x="83344" y="109537"/>
                </a:cubicBezTo>
                <a:close/>
                <a:moveTo>
                  <a:pt x="119062" y="109537"/>
                </a:moveTo>
                <a:cubicBezTo>
                  <a:pt x="119062" y="105579"/>
                  <a:pt x="122247" y="102394"/>
                  <a:pt x="126206" y="102394"/>
                </a:cubicBezTo>
                <a:lnTo>
                  <a:pt x="135731" y="102394"/>
                </a:lnTo>
                <a:cubicBezTo>
                  <a:pt x="139690" y="102394"/>
                  <a:pt x="142875" y="105579"/>
                  <a:pt x="142875" y="109537"/>
                </a:cubicBezTo>
                <a:cubicBezTo>
                  <a:pt x="142875" y="113496"/>
                  <a:pt x="139690" y="116681"/>
                  <a:pt x="135731" y="116681"/>
                </a:cubicBezTo>
                <a:lnTo>
                  <a:pt x="126206" y="116681"/>
                </a:lnTo>
                <a:cubicBezTo>
                  <a:pt x="122247" y="116681"/>
                  <a:pt x="119062" y="113496"/>
                  <a:pt x="119062" y="109537"/>
                </a:cubicBezTo>
                <a:close/>
                <a:moveTo>
                  <a:pt x="66675" y="52388"/>
                </a:moveTo>
                <a:cubicBezTo>
                  <a:pt x="74560" y="52388"/>
                  <a:pt x="80962" y="58790"/>
                  <a:pt x="80962" y="66675"/>
                </a:cubicBezTo>
                <a:cubicBezTo>
                  <a:pt x="80962" y="74560"/>
                  <a:pt x="74560" y="80962"/>
                  <a:pt x="66675" y="80962"/>
                </a:cubicBezTo>
                <a:cubicBezTo>
                  <a:pt x="58790" y="80962"/>
                  <a:pt x="52388" y="74560"/>
                  <a:pt x="52388" y="66675"/>
                </a:cubicBezTo>
                <a:cubicBezTo>
                  <a:pt x="52388" y="58790"/>
                  <a:pt x="58790" y="52388"/>
                  <a:pt x="66675" y="52388"/>
                </a:cubicBezTo>
                <a:close/>
                <a:moveTo>
                  <a:pt x="109537" y="66675"/>
                </a:moveTo>
                <a:cubicBezTo>
                  <a:pt x="109537" y="58790"/>
                  <a:pt x="115940" y="52388"/>
                  <a:pt x="123825" y="52388"/>
                </a:cubicBezTo>
                <a:cubicBezTo>
                  <a:pt x="131710" y="52388"/>
                  <a:pt x="138113" y="58790"/>
                  <a:pt x="138113" y="66675"/>
                </a:cubicBezTo>
                <a:cubicBezTo>
                  <a:pt x="138113" y="74560"/>
                  <a:pt x="131710" y="80962"/>
                  <a:pt x="123825" y="80962"/>
                </a:cubicBezTo>
                <a:cubicBezTo>
                  <a:pt x="115940" y="80962"/>
                  <a:pt x="109537" y="74560"/>
                  <a:pt x="109537" y="66675"/>
                </a:cubicBezTo>
                <a:close/>
                <a:moveTo>
                  <a:pt x="19050" y="66675"/>
                </a:moveTo>
                <a:cubicBezTo>
                  <a:pt x="19050" y="61406"/>
                  <a:pt x="14794" y="57150"/>
                  <a:pt x="9525" y="57150"/>
                </a:cubicBezTo>
                <a:cubicBezTo>
                  <a:pt x="4256" y="57150"/>
                  <a:pt x="0" y="61406"/>
                  <a:pt x="0" y="66675"/>
                </a:cubicBezTo>
                <a:lnTo>
                  <a:pt x="0" y="95250"/>
                </a:lnTo>
                <a:cubicBezTo>
                  <a:pt x="0" y="100519"/>
                  <a:pt x="4256" y="104775"/>
                  <a:pt x="9525" y="104775"/>
                </a:cubicBezTo>
                <a:cubicBezTo>
                  <a:pt x="14794" y="104775"/>
                  <a:pt x="19050" y="100519"/>
                  <a:pt x="19050" y="95250"/>
                </a:cubicBezTo>
                <a:lnTo>
                  <a:pt x="19050" y="66675"/>
                </a:lnTo>
                <a:close/>
                <a:moveTo>
                  <a:pt x="180975" y="57150"/>
                </a:moveTo>
                <a:cubicBezTo>
                  <a:pt x="175706" y="57150"/>
                  <a:pt x="171450" y="61406"/>
                  <a:pt x="171450" y="66675"/>
                </a:cubicBezTo>
                <a:lnTo>
                  <a:pt x="171450" y="95250"/>
                </a:lnTo>
                <a:cubicBezTo>
                  <a:pt x="171450" y="100519"/>
                  <a:pt x="175706" y="104775"/>
                  <a:pt x="180975" y="104775"/>
                </a:cubicBezTo>
                <a:cubicBezTo>
                  <a:pt x="186244" y="104775"/>
                  <a:pt x="190500" y="100519"/>
                  <a:pt x="190500" y="95250"/>
                </a:cubicBezTo>
                <a:lnTo>
                  <a:pt x="190500" y="66675"/>
                </a:lnTo>
                <a:cubicBezTo>
                  <a:pt x="190500" y="61406"/>
                  <a:pt x="186244" y="57150"/>
                  <a:pt x="180975" y="57150"/>
                </a:cubicBezTo>
                <a:close/>
              </a:path>
            </a:pathLst>
          </a:custGeom>
          <a:solidFill>
            <a:srgbClr val="00D9A3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1038225" y="2790825"/>
            <a:ext cx="4076700" cy="457200"/>
          </a:xfrm>
          <a:custGeom>
            <a:avLst/>
            <a:gdLst/>
            <a:ahLst/>
            <a:cxnLst/>
            <a:rect l="l" t="t" r="r" b="b"/>
            <a:pathLst>
              <a:path w="4076700" h="457200">
                <a:moveTo>
                  <a:pt x="76202" y="0"/>
                </a:moveTo>
                <a:lnTo>
                  <a:pt x="4000498" y="0"/>
                </a:lnTo>
                <a:cubicBezTo>
                  <a:pt x="4042583" y="0"/>
                  <a:pt x="4076700" y="34117"/>
                  <a:pt x="4076700" y="76202"/>
                </a:cubicBezTo>
                <a:lnTo>
                  <a:pt x="4076700" y="380998"/>
                </a:lnTo>
                <a:cubicBezTo>
                  <a:pt x="4076700" y="423083"/>
                  <a:pt x="4042583" y="457200"/>
                  <a:pt x="40004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2D3748">
              <a:alpha val="6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190625" y="2905125"/>
            <a:ext cx="3848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Created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D9A3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change/user-auth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. Proposal template ready.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437010" y="3400425"/>
            <a:ext cx="4267200" cy="381000"/>
          </a:xfrm>
          <a:custGeom>
            <a:avLst/>
            <a:gdLst/>
            <a:ahLst/>
            <a:cxnLst/>
            <a:rect l="l" t="t" r="r" b="b"/>
            <a:pathLst>
              <a:path w="4267200" h="381000">
                <a:moveTo>
                  <a:pt x="76200" y="0"/>
                </a:moveTo>
                <a:lnTo>
                  <a:pt x="4191000" y="0"/>
                </a:lnTo>
                <a:cubicBezTo>
                  <a:pt x="4233056" y="0"/>
                  <a:pt x="4267200" y="34144"/>
                  <a:pt x="4267200" y="76200"/>
                </a:cubicBezTo>
                <a:lnTo>
                  <a:pt x="4267200" y="304800"/>
                </a:lnTo>
                <a:cubicBezTo>
                  <a:pt x="4267200" y="346856"/>
                  <a:pt x="4233056" y="381000"/>
                  <a:pt x="41910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3A8DFF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589410" y="3476625"/>
            <a:ext cx="4038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Read specs/auth/spec.md and implement the login API.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19125" y="39338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0D9A3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76275" y="4010025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104775" y="0"/>
                </a:moveTo>
                <a:cubicBezTo>
                  <a:pt x="104775" y="-5269"/>
                  <a:pt x="100519" y="-9525"/>
                  <a:pt x="95250" y="-9525"/>
                </a:cubicBezTo>
                <a:cubicBezTo>
                  <a:pt x="89981" y="-9525"/>
                  <a:pt x="85725" y="-5269"/>
                  <a:pt x="85725" y="0"/>
                </a:cubicBezTo>
                <a:lnTo>
                  <a:pt x="85725" y="19050"/>
                </a:lnTo>
                <a:lnTo>
                  <a:pt x="57150" y="19050"/>
                </a:lnTo>
                <a:cubicBezTo>
                  <a:pt x="41374" y="19050"/>
                  <a:pt x="28575" y="31849"/>
                  <a:pt x="28575" y="47625"/>
                </a:cubicBezTo>
                <a:lnTo>
                  <a:pt x="28575" y="114300"/>
                </a:lnTo>
                <a:cubicBezTo>
                  <a:pt x="28575" y="130076"/>
                  <a:pt x="41374" y="142875"/>
                  <a:pt x="57150" y="142875"/>
                </a:cubicBezTo>
                <a:lnTo>
                  <a:pt x="133350" y="142875"/>
                </a:lnTo>
                <a:cubicBezTo>
                  <a:pt x="149126" y="142875"/>
                  <a:pt x="161925" y="130076"/>
                  <a:pt x="161925" y="114300"/>
                </a:cubicBezTo>
                <a:lnTo>
                  <a:pt x="161925" y="47625"/>
                </a:lnTo>
                <a:cubicBezTo>
                  <a:pt x="161925" y="31849"/>
                  <a:pt x="149126" y="19050"/>
                  <a:pt x="133350" y="19050"/>
                </a:cubicBezTo>
                <a:lnTo>
                  <a:pt x="104775" y="19050"/>
                </a:lnTo>
                <a:lnTo>
                  <a:pt x="104775" y="0"/>
                </a:lnTo>
                <a:close/>
                <a:moveTo>
                  <a:pt x="47625" y="109537"/>
                </a:moveTo>
                <a:cubicBezTo>
                  <a:pt x="47625" y="105579"/>
                  <a:pt x="50810" y="102394"/>
                  <a:pt x="54769" y="102394"/>
                </a:cubicBezTo>
                <a:lnTo>
                  <a:pt x="64294" y="102394"/>
                </a:lnTo>
                <a:cubicBezTo>
                  <a:pt x="68253" y="102394"/>
                  <a:pt x="71438" y="105579"/>
                  <a:pt x="71438" y="109537"/>
                </a:cubicBezTo>
                <a:cubicBezTo>
                  <a:pt x="71438" y="113496"/>
                  <a:pt x="68253" y="116681"/>
                  <a:pt x="64294" y="116681"/>
                </a:cubicBezTo>
                <a:lnTo>
                  <a:pt x="54769" y="116681"/>
                </a:lnTo>
                <a:cubicBezTo>
                  <a:pt x="50810" y="116681"/>
                  <a:pt x="47625" y="113496"/>
                  <a:pt x="47625" y="109537"/>
                </a:cubicBezTo>
                <a:close/>
                <a:moveTo>
                  <a:pt x="83344" y="109537"/>
                </a:moveTo>
                <a:cubicBezTo>
                  <a:pt x="83344" y="105579"/>
                  <a:pt x="86529" y="102394"/>
                  <a:pt x="90488" y="102394"/>
                </a:cubicBezTo>
                <a:lnTo>
                  <a:pt x="100013" y="102394"/>
                </a:lnTo>
                <a:cubicBezTo>
                  <a:pt x="103971" y="102394"/>
                  <a:pt x="107156" y="105579"/>
                  <a:pt x="107156" y="109537"/>
                </a:cubicBezTo>
                <a:cubicBezTo>
                  <a:pt x="107156" y="113496"/>
                  <a:pt x="103971" y="116681"/>
                  <a:pt x="100013" y="116681"/>
                </a:cubicBezTo>
                <a:lnTo>
                  <a:pt x="90488" y="116681"/>
                </a:lnTo>
                <a:cubicBezTo>
                  <a:pt x="86529" y="116681"/>
                  <a:pt x="83344" y="113496"/>
                  <a:pt x="83344" y="109537"/>
                </a:cubicBezTo>
                <a:close/>
                <a:moveTo>
                  <a:pt x="119062" y="109537"/>
                </a:moveTo>
                <a:cubicBezTo>
                  <a:pt x="119062" y="105579"/>
                  <a:pt x="122247" y="102394"/>
                  <a:pt x="126206" y="102394"/>
                </a:cubicBezTo>
                <a:lnTo>
                  <a:pt x="135731" y="102394"/>
                </a:lnTo>
                <a:cubicBezTo>
                  <a:pt x="139690" y="102394"/>
                  <a:pt x="142875" y="105579"/>
                  <a:pt x="142875" y="109537"/>
                </a:cubicBezTo>
                <a:cubicBezTo>
                  <a:pt x="142875" y="113496"/>
                  <a:pt x="139690" y="116681"/>
                  <a:pt x="135731" y="116681"/>
                </a:cubicBezTo>
                <a:lnTo>
                  <a:pt x="126206" y="116681"/>
                </a:lnTo>
                <a:cubicBezTo>
                  <a:pt x="122247" y="116681"/>
                  <a:pt x="119062" y="113496"/>
                  <a:pt x="119062" y="109537"/>
                </a:cubicBezTo>
                <a:close/>
                <a:moveTo>
                  <a:pt x="66675" y="52388"/>
                </a:moveTo>
                <a:cubicBezTo>
                  <a:pt x="74560" y="52388"/>
                  <a:pt x="80962" y="58790"/>
                  <a:pt x="80962" y="66675"/>
                </a:cubicBezTo>
                <a:cubicBezTo>
                  <a:pt x="80962" y="74560"/>
                  <a:pt x="74560" y="80962"/>
                  <a:pt x="66675" y="80962"/>
                </a:cubicBezTo>
                <a:cubicBezTo>
                  <a:pt x="58790" y="80962"/>
                  <a:pt x="52388" y="74560"/>
                  <a:pt x="52388" y="66675"/>
                </a:cubicBezTo>
                <a:cubicBezTo>
                  <a:pt x="52388" y="58790"/>
                  <a:pt x="58790" y="52388"/>
                  <a:pt x="66675" y="52388"/>
                </a:cubicBezTo>
                <a:close/>
                <a:moveTo>
                  <a:pt x="109537" y="66675"/>
                </a:moveTo>
                <a:cubicBezTo>
                  <a:pt x="109537" y="58790"/>
                  <a:pt x="115940" y="52388"/>
                  <a:pt x="123825" y="52388"/>
                </a:cubicBezTo>
                <a:cubicBezTo>
                  <a:pt x="131710" y="52388"/>
                  <a:pt x="138113" y="58790"/>
                  <a:pt x="138113" y="66675"/>
                </a:cubicBezTo>
                <a:cubicBezTo>
                  <a:pt x="138113" y="74560"/>
                  <a:pt x="131710" y="80962"/>
                  <a:pt x="123825" y="80962"/>
                </a:cubicBezTo>
                <a:cubicBezTo>
                  <a:pt x="115940" y="80962"/>
                  <a:pt x="109537" y="74560"/>
                  <a:pt x="109537" y="66675"/>
                </a:cubicBezTo>
                <a:close/>
                <a:moveTo>
                  <a:pt x="19050" y="66675"/>
                </a:moveTo>
                <a:cubicBezTo>
                  <a:pt x="19050" y="61406"/>
                  <a:pt x="14794" y="57150"/>
                  <a:pt x="9525" y="57150"/>
                </a:cubicBezTo>
                <a:cubicBezTo>
                  <a:pt x="4256" y="57150"/>
                  <a:pt x="0" y="61406"/>
                  <a:pt x="0" y="66675"/>
                </a:cubicBezTo>
                <a:lnTo>
                  <a:pt x="0" y="95250"/>
                </a:lnTo>
                <a:cubicBezTo>
                  <a:pt x="0" y="100519"/>
                  <a:pt x="4256" y="104775"/>
                  <a:pt x="9525" y="104775"/>
                </a:cubicBezTo>
                <a:cubicBezTo>
                  <a:pt x="14794" y="104775"/>
                  <a:pt x="19050" y="100519"/>
                  <a:pt x="19050" y="95250"/>
                </a:cubicBezTo>
                <a:lnTo>
                  <a:pt x="19050" y="66675"/>
                </a:lnTo>
                <a:close/>
                <a:moveTo>
                  <a:pt x="180975" y="57150"/>
                </a:moveTo>
                <a:cubicBezTo>
                  <a:pt x="175706" y="57150"/>
                  <a:pt x="171450" y="61406"/>
                  <a:pt x="171450" y="66675"/>
                </a:cubicBezTo>
                <a:lnTo>
                  <a:pt x="171450" y="95250"/>
                </a:lnTo>
                <a:cubicBezTo>
                  <a:pt x="171450" y="100519"/>
                  <a:pt x="175706" y="104775"/>
                  <a:pt x="180975" y="104775"/>
                </a:cubicBezTo>
                <a:cubicBezTo>
                  <a:pt x="186244" y="104775"/>
                  <a:pt x="190500" y="100519"/>
                  <a:pt x="190500" y="95250"/>
                </a:cubicBezTo>
                <a:lnTo>
                  <a:pt x="190500" y="66675"/>
                </a:lnTo>
                <a:cubicBezTo>
                  <a:pt x="190500" y="61406"/>
                  <a:pt x="186244" y="57150"/>
                  <a:pt x="180975" y="57150"/>
                </a:cubicBezTo>
                <a:close/>
              </a:path>
            </a:pathLst>
          </a:custGeom>
          <a:solidFill>
            <a:srgbClr val="00D9A3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1038225" y="3933825"/>
            <a:ext cx="3714750" cy="723900"/>
          </a:xfrm>
          <a:custGeom>
            <a:avLst/>
            <a:gdLst/>
            <a:ahLst/>
            <a:cxnLst/>
            <a:rect l="l" t="t" r="r" b="b"/>
            <a:pathLst>
              <a:path w="3714750" h="723900">
                <a:moveTo>
                  <a:pt x="76198" y="0"/>
                </a:moveTo>
                <a:lnTo>
                  <a:pt x="3638552" y="0"/>
                </a:lnTo>
                <a:cubicBezTo>
                  <a:pt x="3680607" y="0"/>
                  <a:pt x="3714750" y="34143"/>
                  <a:pt x="3714750" y="76198"/>
                </a:cubicBezTo>
                <a:lnTo>
                  <a:pt x="3714750" y="647702"/>
                </a:lnTo>
                <a:cubicBezTo>
                  <a:pt x="3714750" y="689757"/>
                  <a:pt x="3680607" y="723900"/>
                  <a:pt x="3638552" y="723900"/>
                </a:cubicBezTo>
                <a:lnTo>
                  <a:pt x="76198" y="723900"/>
                </a:lnTo>
                <a:cubicBezTo>
                  <a:pt x="34143" y="723900"/>
                  <a:pt x="0" y="689757"/>
                  <a:pt x="0" y="647702"/>
                </a:cubicBezTo>
                <a:lnTo>
                  <a:pt x="0" y="76198"/>
                </a:lnTo>
                <a:cubicBezTo>
                  <a:pt x="0" y="34143"/>
                  <a:pt x="34143" y="0"/>
                  <a:pt x="76198" y="0"/>
                </a:cubicBezTo>
                <a:close/>
              </a:path>
            </a:pathLst>
          </a:custGeom>
          <a:solidFill>
            <a:srgbClr val="2D3748">
              <a:alpha val="6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190625" y="4048125"/>
            <a:ext cx="34861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Reading spec...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D9A3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Found 3 requirements.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190625" y="4314825"/>
            <a:ext cx="34861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Generating code for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A8DF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'Scenario: Login Success'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248400" y="1562100"/>
            <a:ext cx="5676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Collaboration Pattern (协作模式)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253163" y="2024062"/>
            <a:ext cx="5553075" cy="923925"/>
          </a:xfrm>
          <a:custGeom>
            <a:avLst/>
            <a:gdLst/>
            <a:ahLst/>
            <a:cxnLst/>
            <a:rect l="l" t="t" r="r" b="b"/>
            <a:pathLst>
              <a:path w="5553075" h="923925">
                <a:moveTo>
                  <a:pt x="114299" y="0"/>
                </a:moveTo>
                <a:lnTo>
                  <a:pt x="5438776" y="0"/>
                </a:lnTo>
                <a:cubicBezTo>
                  <a:pt x="5501902" y="0"/>
                  <a:pt x="5553075" y="51173"/>
                  <a:pt x="5553075" y="114299"/>
                </a:cubicBezTo>
                <a:lnTo>
                  <a:pt x="5553075" y="809626"/>
                </a:lnTo>
                <a:cubicBezTo>
                  <a:pt x="5553075" y="872752"/>
                  <a:pt x="5501902" y="923925"/>
                  <a:pt x="5438776" y="923925"/>
                </a:cubicBezTo>
                <a:lnTo>
                  <a:pt x="114299" y="923925"/>
                </a:lnTo>
                <a:cubicBezTo>
                  <a:pt x="51216" y="923925"/>
                  <a:pt x="0" y="872709"/>
                  <a:pt x="0" y="809626"/>
                </a:cubicBezTo>
                <a:lnTo>
                  <a:pt x="0" y="114299"/>
                </a:lnTo>
                <a:cubicBezTo>
                  <a:pt x="0" y="51216"/>
                  <a:pt x="51216" y="0"/>
                  <a:pt x="114299" y="0"/>
                </a:cubicBezTo>
                <a:close/>
              </a:path>
            </a:pathLst>
          </a:custGeom>
          <a:solidFill>
            <a:srgbClr val="3A8DFF">
              <a:alpha val="10196"/>
            </a:srgbClr>
          </a:solidFill>
          <a:ln w="12700">
            <a:solidFill>
              <a:srgbClr val="3A8DFF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448425" y="225742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3A8DFF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6581775" y="239077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52574"/>
                </a:moveTo>
                <a:lnTo>
                  <a:pt x="95250" y="167655"/>
                </a:lnTo>
                <a:lnTo>
                  <a:pt x="95436" y="167580"/>
                </a:lnTo>
                <a:cubicBezTo>
                  <a:pt x="115751" y="159134"/>
                  <a:pt x="137554" y="154781"/>
                  <a:pt x="159544" y="154781"/>
                </a:cubicBezTo>
                <a:lnTo>
                  <a:pt x="166688" y="154781"/>
                </a:lnTo>
                <a:lnTo>
                  <a:pt x="166688" y="35719"/>
                </a:lnTo>
                <a:lnTo>
                  <a:pt x="159544" y="35719"/>
                </a:lnTo>
                <a:cubicBezTo>
                  <a:pt x="143842" y="35719"/>
                  <a:pt x="128253" y="38844"/>
                  <a:pt x="113742" y="44872"/>
                </a:cubicBezTo>
                <a:cubicBezTo>
                  <a:pt x="107491" y="47476"/>
                  <a:pt x="101315" y="50043"/>
                  <a:pt x="95250" y="52574"/>
                </a:cubicBezTo>
                <a:close/>
                <a:moveTo>
                  <a:pt x="85911" y="22882"/>
                </a:moveTo>
                <a:lnTo>
                  <a:pt x="95250" y="26789"/>
                </a:lnTo>
                <a:lnTo>
                  <a:pt x="104589" y="22882"/>
                </a:lnTo>
                <a:cubicBezTo>
                  <a:pt x="122002" y="15627"/>
                  <a:pt x="140680" y="11906"/>
                  <a:pt x="159544" y="11906"/>
                </a:cubicBezTo>
                <a:lnTo>
                  <a:pt x="172641" y="11906"/>
                </a:lnTo>
                <a:cubicBezTo>
                  <a:pt x="182500" y="11906"/>
                  <a:pt x="190500" y="19906"/>
                  <a:pt x="190500" y="29766"/>
                </a:cubicBezTo>
                <a:lnTo>
                  <a:pt x="190500" y="160734"/>
                </a:lnTo>
                <a:cubicBezTo>
                  <a:pt x="190500" y="170594"/>
                  <a:pt x="182500" y="178594"/>
                  <a:pt x="172641" y="178594"/>
                </a:cubicBezTo>
                <a:lnTo>
                  <a:pt x="159544" y="178594"/>
                </a:lnTo>
                <a:cubicBezTo>
                  <a:pt x="140680" y="178594"/>
                  <a:pt x="122002" y="182314"/>
                  <a:pt x="104589" y="189570"/>
                </a:cubicBezTo>
                <a:lnTo>
                  <a:pt x="99826" y="191542"/>
                </a:lnTo>
                <a:cubicBezTo>
                  <a:pt x="96887" y="192770"/>
                  <a:pt x="93613" y="192770"/>
                  <a:pt x="90674" y="191542"/>
                </a:cubicBezTo>
                <a:lnTo>
                  <a:pt x="85911" y="189570"/>
                </a:lnTo>
                <a:cubicBezTo>
                  <a:pt x="68498" y="182314"/>
                  <a:pt x="49820" y="178594"/>
                  <a:pt x="30956" y="178594"/>
                </a:cubicBezTo>
                <a:lnTo>
                  <a:pt x="17859" y="178594"/>
                </a:lnTo>
                <a:cubicBezTo>
                  <a:pt x="8000" y="178594"/>
                  <a:pt x="0" y="170594"/>
                  <a:pt x="0" y="160734"/>
                </a:cubicBezTo>
                <a:lnTo>
                  <a:pt x="0" y="29766"/>
                </a:lnTo>
                <a:cubicBezTo>
                  <a:pt x="0" y="19906"/>
                  <a:pt x="8000" y="11906"/>
                  <a:pt x="17859" y="11906"/>
                </a:cubicBezTo>
                <a:lnTo>
                  <a:pt x="30956" y="11906"/>
                </a:lnTo>
                <a:cubicBezTo>
                  <a:pt x="49820" y="11906"/>
                  <a:pt x="68498" y="15627"/>
                  <a:pt x="85911" y="22882"/>
                </a:cubicBez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058025" y="2219325"/>
            <a:ext cx="23717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Read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058025" y="2524125"/>
            <a:ext cx="2352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7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 AI 先读规范 (Proposal/Specs)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6253163" y="3148013"/>
            <a:ext cx="5553075" cy="923925"/>
          </a:xfrm>
          <a:custGeom>
            <a:avLst/>
            <a:gdLst/>
            <a:ahLst/>
            <a:cxnLst/>
            <a:rect l="l" t="t" r="r" b="b"/>
            <a:pathLst>
              <a:path w="5553075" h="923925">
                <a:moveTo>
                  <a:pt x="114299" y="0"/>
                </a:moveTo>
                <a:lnTo>
                  <a:pt x="5438776" y="0"/>
                </a:lnTo>
                <a:cubicBezTo>
                  <a:pt x="5501902" y="0"/>
                  <a:pt x="5553075" y="51173"/>
                  <a:pt x="5553075" y="114299"/>
                </a:cubicBezTo>
                <a:lnTo>
                  <a:pt x="5553075" y="809626"/>
                </a:lnTo>
                <a:cubicBezTo>
                  <a:pt x="5553075" y="872752"/>
                  <a:pt x="5501902" y="923925"/>
                  <a:pt x="5438776" y="923925"/>
                </a:cubicBezTo>
                <a:lnTo>
                  <a:pt x="114299" y="923925"/>
                </a:lnTo>
                <a:cubicBezTo>
                  <a:pt x="51216" y="923925"/>
                  <a:pt x="0" y="872709"/>
                  <a:pt x="0" y="809626"/>
                </a:cubicBezTo>
                <a:lnTo>
                  <a:pt x="0" y="114299"/>
                </a:lnTo>
                <a:cubicBezTo>
                  <a:pt x="0" y="51216"/>
                  <a:pt x="51216" y="0"/>
                  <a:pt x="114299" y="0"/>
                </a:cubicBezTo>
                <a:close/>
              </a:path>
            </a:pathLst>
          </a:custGeom>
          <a:solidFill>
            <a:srgbClr val="00D9A3">
              <a:alpha val="10196"/>
            </a:srgbClr>
          </a:solidFill>
          <a:ln w="12700">
            <a:solidFill>
              <a:srgbClr val="00D9A3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6448425" y="33813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00D9A3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6569869" y="3514725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34243" y="446"/>
                </a:moveTo>
                <a:cubicBezTo>
                  <a:pt x="127918" y="-1377"/>
                  <a:pt x="121332" y="2307"/>
                  <a:pt x="119509" y="8632"/>
                </a:cubicBezTo>
                <a:lnTo>
                  <a:pt x="71884" y="175320"/>
                </a:lnTo>
                <a:cubicBezTo>
                  <a:pt x="70061" y="181645"/>
                  <a:pt x="73744" y="188230"/>
                  <a:pt x="80070" y="190054"/>
                </a:cubicBezTo>
                <a:cubicBezTo>
                  <a:pt x="86395" y="191877"/>
                  <a:pt x="92980" y="188193"/>
                  <a:pt x="94804" y="181868"/>
                </a:cubicBezTo>
                <a:lnTo>
                  <a:pt x="142429" y="15180"/>
                </a:lnTo>
                <a:cubicBezTo>
                  <a:pt x="144252" y="8855"/>
                  <a:pt x="140568" y="2270"/>
                  <a:pt x="134243" y="446"/>
                </a:cubicBezTo>
                <a:close/>
                <a:moveTo>
                  <a:pt x="158279" y="51085"/>
                </a:moveTo>
                <a:cubicBezTo>
                  <a:pt x="153628" y="55736"/>
                  <a:pt x="153628" y="63289"/>
                  <a:pt x="158279" y="67940"/>
                </a:cubicBezTo>
                <a:lnTo>
                  <a:pt x="185589" y="95250"/>
                </a:lnTo>
                <a:lnTo>
                  <a:pt x="158279" y="122560"/>
                </a:lnTo>
                <a:cubicBezTo>
                  <a:pt x="153628" y="127211"/>
                  <a:pt x="153628" y="134764"/>
                  <a:pt x="158279" y="139415"/>
                </a:cubicBezTo>
                <a:cubicBezTo>
                  <a:pt x="162930" y="144066"/>
                  <a:pt x="170483" y="144066"/>
                  <a:pt x="175133" y="139415"/>
                </a:cubicBezTo>
                <a:lnTo>
                  <a:pt x="210852" y="103696"/>
                </a:lnTo>
                <a:cubicBezTo>
                  <a:pt x="215503" y="99045"/>
                  <a:pt x="215503" y="91492"/>
                  <a:pt x="210852" y="86841"/>
                </a:cubicBezTo>
                <a:lnTo>
                  <a:pt x="175133" y="51122"/>
                </a:lnTo>
                <a:cubicBezTo>
                  <a:pt x="170483" y="46472"/>
                  <a:pt x="162930" y="46472"/>
                  <a:pt x="158279" y="51122"/>
                </a:cubicBezTo>
                <a:close/>
                <a:moveTo>
                  <a:pt x="56071" y="51085"/>
                </a:moveTo>
                <a:cubicBezTo>
                  <a:pt x="51420" y="46434"/>
                  <a:pt x="43867" y="46434"/>
                  <a:pt x="39216" y="51085"/>
                </a:cubicBezTo>
                <a:lnTo>
                  <a:pt x="3497" y="86804"/>
                </a:lnTo>
                <a:cubicBezTo>
                  <a:pt x="-1153" y="91455"/>
                  <a:pt x="-1153" y="99008"/>
                  <a:pt x="3497" y="103659"/>
                </a:cubicBezTo>
                <a:lnTo>
                  <a:pt x="39216" y="139378"/>
                </a:lnTo>
                <a:cubicBezTo>
                  <a:pt x="43867" y="144028"/>
                  <a:pt x="51420" y="144028"/>
                  <a:pt x="56071" y="139378"/>
                </a:cubicBezTo>
                <a:cubicBezTo>
                  <a:pt x="60722" y="134727"/>
                  <a:pt x="60722" y="127174"/>
                  <a:pt x="56071" y="122523"/>
                </a:cubicBezTo>
                <a:lnTo>
                  <a:pt x="28761" y="95250"/>
                </a:lnTo>
                <a:lnTo>
                  <a:pt x="56034" y="67940"/>
                </a:lnTo>
                <a:cubicBezTo>
                  <a:pt x="60685" y="63289"/>
                  <a:pt x="60685" y="55736"/>
                  <a:pt x="56034" y="51085"/>
                </a:cubicBezTo>
                <a:close/>
              </a:path>
            </a:pathLst>
          </a:custGeom>
          <a:solidFill>
            <a:srgbClr val="00D9A3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7058025" y="3343275"/>
            <a:ext cx="1009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Code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7058025" y="3648075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7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引用特定章节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6253163" y="4271963"/>
            <a:ext cx="5553075" cy="923925"/>
          </a:xfrm>
          <a:custGeom>
            <a:avLst/>
            <a:gdLst/>
            <a:ahLst/>
            <a:cxnLst/>
            <a:rect l="l" t="t" r="r" b="b"/>
            <a:pathLst>
              <a:path w="5553075" h="923925">
                <a:moveTo>
                  <a:pt x="114299" y="0"/>
                </a:moveTo>
                <a:lnTo>
                  <a:pt x="5438776" y="0"/>
                </a:lnTo>
                <a:cubicBezTo>
                  <a:pt x="5501902" y="0"/>
                  <a:pt x="5553075" y="51173"/>
                  <a:pt x="5553075" y="114299"/>
                </a:cubicBezTo>
                <a:lnTo>
                  <a:pt x="5553075" y="809626"/>
                </a:lnTo>
                <a:cubicBezTo>
                  <a:pt x="5553075" y="872752"/>
                  <a:pt x="5501902" y="923925"/>
                  <a:pt x="5438776" y="923925"/>
                </a:cubicBezTo>
                <a:lnTo>
                  <a:pt x="114299" y="923925"/>
                </a:lnTo>
                <a:cubicBezTo>
                  <a:pt x="51216" y="923925"/>
                  <a:pt x="0" y="872709"/>
                  <a:pt x="0" y="809626"/>
                </a:cubicBezTo>
                <a:lnTo>
                  <a:pt x="0" y="114299"/>
                </a:lnTo>
                <a:cubicBezTo>
                  <a:pt x="0" y="51216"/>
                  <a:pt x="51216" y="0"/>
                  <a:pt x="114299" y="0"/>
                </a:cubicBezTo>
                <a:close/>
              </a:path>
            </a:pathLst>
          </a:custGeom>
          <a:solidFill>
            <a:srgbClr val="3A8DFF">
              <a:alpha val="10196"/>
            </a:srgbClr>
          </a:solidFill>
          <a:ln w="12700">
            <a:solidFill>
              <a:srgbClr val="3A8DFF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6448425" y="450532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3A8DFF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Shape 34"/>
          <p:cNvSpPr/>
          <p:nvPr/>
        </p:nvSpPr>
        <p:spPr>
          <a:xfrm>
            <a:off x="6605588" y="4638675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92980" y="24854"/>
                </a:moveTo>
                <a:cubicBezTo>
                  <a:pt x="96850" y="19534"/>
                  <a:pt x="95659" y="12092"/>
                  <a:pt x="90339" y="8223"/>
                </a:cubicBezTo>
                <a:cubicBezTo>
                  <a:pt x="85018" y="4353"/>
                  <a:pt x="77577" y="5544"/>
                  <a:pt x="73707" y="10864"/>
                </a:cubicBezTo>
                <a:lnTo>
                  <a:pt x="34268" y="65075"/>
                </a:lnTo>
                <a:lnTo>
                  <a:pt x="20315" y="51122"/>
                </a:lnTo>
                <a:cubicBezTo>
                  <a:pt x="15664" y="46472"/>
                  <a:pt x="8111" y="46472"/>
                  <a:pt x="3460" y="51122"/>
                </a:cubicBezTo>
                <a:cubicBezTo>
                  <a:pt x="-1191" y="55773"/>
                  <a:pt x="-1191" y="63326"/>
                  <a:pt x="3460" y="67977"/>
                </a:cubicBezTo>
                <a:lnTo>
                  <a:pt x="27273" y="91790"/>
                </a:lnTo>
                <a:cubicBezTo>
                  <a:pt x="29728" y="94245"/>
                  <a:pt x="33151" y="95510"/>
                  <a:pt x="36612" y="95250"/>
                </a:cubicBezTo>
                <a:cubicBezTo>
                  <a:pt x="40072" y="94990"/>
                  <a:pt x="43272" y="93204"/>
                  <a:pt x="45318" y="90376"/>
                </a:cubicBezTo>
                <a:lnTo>
                  <a:pt x="92943" y="24892"/>
                </a:lnTo>
                <a:close/>
                <a:moveTo>
                  <a:pt x="140605" y="75456"/>
                </a:moveTo>
                <a:cubicBezTo>
                  <a:pt x="144475" y="70135"/>
                  <a:pt x="143284" y="62694"/>
                  <a:pt x="137964" y="58824"/>
                </a:cubicBezTo>
                <a:cubicBezTo>
                  <a:pt x="132643" y="54955"/>
                  <a:pt x="125202" y="56145"/>
                  <a:pt x="121332" y="61466"/>
                </a:cubicBezTo>
                <a:lnTo>
                  <a:pt x="58080" y="148419"/>
                </a:lnTo>
                <a:lnTo>
                  <a:pt x="32221" y="122560"/>
                </a:lnTo>
                <a:cubicBezTo>
                  <a:pt x="27570" y="117909"/>
                  <a:pt x="20017" y="117909"/>
                  <a:pt x="15367" y="122560"/>
                </a:cubicBezTo>
                <a:cubicBezTo>
                  <a:pt x="10716" y="127211"/>
                  <a:pt x="10716" y="134764"/>
                  <a:pt x="15367" y="139415"/>
                </a:cubicBezTo>
                <a:lnTo>
                  <a:pt x="51085" y="175133"/>
                </a:lnTo>
                <a:cubicBezTo>
                  <a:pt x="53541" y="177589"/>
                  <a:pt x="56964" y="178854"/>
                  <a:pt x="60424" y="178594"/>
                </a:cubicBezTo>
                <a:cubicBezTo>
                  <a:pt x="63884" y="178333"/>
                  <a:pt x="67084" y="176547"/>
                  <a:pt x="69131" y="173720"/>
                </a:cubicBezTo>
                <a:lnTo>
                  <a:pt x="140568" y="75493"/>
                </a:ln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7058025" y="4467225"/>
            <a:ext cx="11620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Verify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7058025" y="4772025"/>
            <a:ext cx="1143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7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增量实现与验证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333375" y="6210300"/>
            <a:ext cx="11525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8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 AI 深度集成到开发工作流中，实现更高效的结对编程体验。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496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105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477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00050" y="1409700"/>
            <a:ext cx="5581650" cy="1143000"/>
          </a:xfrm>
          <a:custGeom>
            <a:avLst/>
            <a:gdLst/>
            <a:ahLst/>
            <a:cxnLst/>
            <a:rect l="l" t="t" r="r" b="b"/>
            <a:pathLst>
              <a:path w="5581650" h="1143000">
                <a:moveTo>
                  <a:pt x="38100" y="0"/>
                </a:moveTo>
                <a:lnTo>
                  <a:pt x="5467350" y="0"/>
                </a:lnTo>
                <a:cubicBezTo>
                  <a:pt x="5530434" y="0"/>
                  <a:pt x="5581650" y="51216"/>
                  <a:pt x="5581650" y="114300"/>
                </a:cubicBezTo>
                <a:lnTo>
                  <a:pt x="5581650" y="1028700"/>
                </a:lnTo>
                <a:cubicBezTo>
                  <a:pt x="5581650" y="1091784"/>
                  <a:pt x="5530434" y="1143000"/>
                  <a:pt x="5467350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4A7C82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00050" y="1409700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609600" y="1600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5"/>
          <p:cNvSpPr/>
          <p:nvPr/>
        </p:nvSpPr>
        <p:spPr>
          <a:xfrm>
            <a:off x="561975" y="16002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219200" y="1695450"/>
            <a:ext cx="1447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简介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219200" y="2133600"/>
            <a:ext cx="464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规范驱动开发核心理念与价值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400050" y="2705100"/>
            <a:ext cx="5581650" cy="1143000"/>
          </a:xfrm>
          <a:custGeom>
            <a:avLst/>
            <a:gdLst/>
            <a:ahLst/>
            <a:cxnLst/>
            <a:rect l="l" t="t" r="r" b="b"/>
            <a:pathLst>
              <a:path w="5581650" h="1143000">
                <a:moveTo>
                  <a:pt x="38100" y="0"/>
                </a:moveTo>
                <a:lnTo>
                  <a:pt x="5467350" y="0"/>
                </a:lnTo>
                <a:cubicBezTo>
                  <a:pt x="5530434" y="0"/>
                  <a:pt x="5581650" y="51216"/>
                  <a:pt x="5581650" y="114300"/>
                </a:cubicBezTo>
                <a:lnTo>
                  <a:pt x="5581650" y="1028700"/>
                </a:lnTo>
                <a:cubicBezTo>
                  <a:pt x="5581650" y="1091784"/>
                  <a:pt x="5530434" y="1143000"/>
                  <a:pt x="5467350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4A7C82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9"/>
          <p:cNvSpPr/>
          <p:nvPr/>
        </p:nvSpPr>
        <p:spPr>
          <a:xfrm>
            <a:off x="400050" y="2705100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609600" y="2895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561975" y="28956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219200" y="2990850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快速开始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219200" y="3429000"/>
            <a:ext cx="464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安装与项目初始化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00050" y="4000500"/>
            <a:ext cx="5581650" cy="1143000"/>
          </a:xfrm>
          <a:custGeom>
            <a:avLst/>
            <a:gdLst/>
            <a:ahLst/>
            <a:cxnLst/>
            <a:rect l="l" t="t" r="r" b="b"/>
            <a:pathLst>
              <a:path w="5581650" h="1143000">
                <a:moveTo>
                  <a:pt x="38100" y="0"/>
                </a:moveTo>
                <a:lnTo>
                  <a:pt x="5467350" y="0"/>
                </a:lnTo>
                <a:cubicBezTo>
                  <a:pt x="5530434" y="0"/>
                  <a:pt x="5581650" y="51216"/>
                  <a:pt x="5581650" y="114300"/>
                </a:cubicBezTo>
                <a:lnTo>
                  <a:pt x="5581650" y="1028700"/>
                </a:lnTo>
                <a:cubicBezTo>
                  <a:pt x="5581650" y="1091784"/>
                  <a:pt x="5530434" y="1143000"/>
                  <a:pt x="5467350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4A7C82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400050" y="4000500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609600" y="4191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561975" y="41910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219200" y="4286250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创建变更提案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219200" y="4724400"/>
            <a:ext cx="464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以变更为单位管理功能开发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00050" y="5295900"/>
            <a:ext cx="5581650" cy="1143000"/>
          </a:xfrm>
          <a:custGeom>
            <a:avLst/>
            <a:gdLst/>
            <a:ahLst/>
            <a:cxnLst/>
            <a:rect l="l" t="t" r="r" b="b"/>
            <a:pathLst>
              <a:path w="5581650" h="1143000">
                <a:moveTo>
                  <a:pt x="38100" y="0"/>
                </a:moveTo>
                <a:lnTo>
                  <a:pt x="5467350" y="0"/>
                </a:lnTo>
                <a:cubicBezTo>
                  <a:pt x="5530434" y="0"/>
                  <a:pt x="5581650" y="51216"/>
                  <a:pt x="5581650" y="114300"/>
                </a:cubicBezTo>
                <a:lnTo>
                  <a:pt x="5581650" y="1028700"/>
                </a:lnTo>
                <a:cubicBezTo>
                  <a:pt x="5581650" y="1091784"/>
                  <a:pt x="5530434" y="1143000"/>
                  <a:pt x="5467350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4A7C82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400050" y="5295900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609600" y="5486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561975" y="54864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219200" y="5581650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文档结构规范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1219200" y="6019800"/>
            <a:ext cx="464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和 spec.md 格式要求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229350" y="1409700"/>
            <a:ext cx="5581650" cy="1143000"/>
          </a:xfrm>
          <a:custGeom>
            <a:avLst/>
            <a:gdLst/>
            <a:ahLst/>
            <a:cxnLst/>
            <a:rect l="l" t="t" r="r" b="b"/>
            <a:pathLst>
              <a:path w="5581650" h="1143000">
                <a:moveTo>
                  <a:pt x="38100" y="0"/>
                </a:moveTo>
                <a:lnTo>
                  <a:pt x="5467350" y="0"/>
                </a:lnTo>
                <a:cubicBezTo>
                  <a:pt x="5530434" y="0"/>
                  <a:pt x="5581650" y="51216"/>
                  <a:pt x="5581650" y="114300"/>
                </a:cubicBezTo>
                <a:lnTo>
                  <a:pt x="5581650" y="1028700"/>
                </a:lnTo>
                <a:cubicBezTo>
                  <a:pt x="5581650" y="1091784"/>
                  <a:pt x="5530434" y="1143000"/>
                  <a:pt x="5467350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E07A5F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6229350" y="1409700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Shape 28"/>
          <p:cNvSpPr/>
          <p:nvPr/>
        </p:nvSpPr>
        <p:spPr>
          <a:xfrm>
            <a:off x="6438900" y="1600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6391275" y="16002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7048500" y="1695450"/>
            <a:ext cx="1047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验证与调试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7048500" y="2133600"/>
            <a:ext cx="464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确保文档格式正确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229350" y="2705100"/>
            <a:ext cx="5581650" cy="1143000"/>
          </a:xfrm>
          <a:custGeom>
            <a:avLst/>
            <a:gdLst/>
            <a:ahLst/>
            <a:cxnLst/>
            <a:rect l="l" t="t" r="r" b="b"/>
            <a:pathLst>
              <a:path w="5581650" h="1143000">
                <a:moveTo>
                  <a:pt x="38100" y="0"/>
                </a:moveTo>
                <a:lnTo>
                  <a:pt x="5467350" y="0"/>
                </a:lnTo>
                <a:cubicBezTo>
                  <a:pt x="5530434" y="0"/>
                  <a:pt x="5581650" y="51216"/>
                  <a:pt x="5581650" y="114300"/>
                </a:cubicBezTo>
                <a:lnTo>
                  <a:pt x="5581650" y="1028700"/>
                </a:lnTo>
                <a:cubicBezTo>
                  <a:pt x="5581650" y="1091784"/>
                  <a:pt x="5530434" y="1143000"/>
                  <a:pt x="5467350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E07A5F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229350" y="2705100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6438900" y="2895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6391275" y="28956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7048500" y="2990850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常用命令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7048500" y="3429000"/>
            <a:ext cx="464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CLI 核心操作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229350" y="4000500"/>
            <a:ext cx="5581650" cy="1143000"/>
          </a:xfrm>
          <a:custGeom>
            <a:avLst/>
            <a:gdLst/>
            <a:ahLst/>
            <a:cxnLst/>
            <a:rect l="l" t="t" r="r" b="b"/>
            <a:pathLst>
              <a:path w="5581650" h="1143000">
                <a:moveTo>
                  <a:pt x="38100" y="0"/>
                </a:moveTo>
                <a:lnTo>
                  <a:pt x="5467350" y="0"/>
                </a:lnTo>
                <a:cubicBezTo>
                  <a:pt x="5530434" y="0"/>
                  <a:pt x="5581650" y="51216"/>
                  <a:pt x="5581650" y="114300"/>
                </a:cubicBezTo>
                <a:lnTo>
                  <a:pt x="5581650" y="1028700"/>
                </a:lnTo>
                <a:cubicBezTo>
                  <a:pt x="5581650" y="1091784"/>
                  <a:pt x="5530434" y="1143000"/>
                  <a:pt x="5467350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E07A5F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9"/>
          <p:cNvSpPr/>
          <p:nvPr/>
        </p:nvSpPr>
        <p:spPr>
          <a:xfrm>
            <a:off x="6229350" y="4000500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40"/>
          <p:cNvSpPr/>
          <p:nvPr/>
        </p:nvSpPr>
        <p:spPr>
          <a:xfrm>
            <a:off x="6438900" y="4191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6391275" y="41910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07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7048500" y="4286250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最佳实践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7048500" y="4724400"/>
            <a:ext cx="464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提升规范编写质量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229350" y="5295900"/>
            <a:ext cx="5581650" cy="1143000"/>
          </a:xfrm>
          <a:custGeom>
            <a:avLst/>
            <a:gdLst/>
            <a:ahLst/>
            <a:cxnLst/>
            <a:rect l="l" t="t" r="r" b="b"/>
            <a:pathLst>
              <a:path w="5581650" h="1143000">
                <a:moveTo>
                  <a:pt x="38100" y="0"/>
                </a:moveTo>
                <a:lnTo>
                  <a:pt x="5467350" y="0"/>
                </a:lnTo>
                <a:cubicBezTo>
                  <a:pt x="5530434" y="0"/>
                  <a:pt x="5581650" y="51216"/>
                  <a:pt x="5581650" y="114300"/>
                </a:cubicBezTo>
                <a:lnTo>
                  <a:pt x="5581650" y="1028700"/>
                </a:lnTo>
                <a:cubicBezTo>
                  <a:pt x="5581650" y="1091784"/>
                  <a:pt x="5530434" y="1143000"/>
                  <a:pt x="5467350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8D99AE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6229350" y="5295900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6438900" y="5486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6391275" y="54864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08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7048500" y="5581650"/>
            <a:ext cx="1047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总结与资源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7048500" y="6019800"/>
            <a:ext cx="464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核心要点与参考链接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496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10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BEST PRACTICES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477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编写与协作最佳实践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185863"/>
            <a:ext cx="5591175" cy="3076575"/>
          </a:xfrm>
          <a:custGeom>
            <a:avLst/>
            <a:gdLst/>
            <a:ahLst/>
            <a:cxnLst/>
            <a:rect l="l" t="t" r="r" b="b"/>
            <a:pathLst>
              <a:path w="5591175" h="3076575">
                <a:moveTo>
                  <a:pt x="114295" y="0"/>
                </a:moveTo>
                <a:lnTo>
                  <a:pt x="5476880" y="0"/>
                </a:lnTo>
                <a:cubicBezTo>
                  <a:pt x="5540003" y="0"/>
                  <a:pt x="5591175" y="51172"/>
                  <a:pt x="5591175" y="114295"/>
                </a:cubicBezTo>
                <a:lnTo>
                  <a:pt x="5591175" y="2962280"/>
                </a:lnTo>
                <a:cubicBezTo>
                  <a:pt x="5591175" y="3025403"/>
                  <a:pt x="5540003" y="3076575"/>
                  <a:pt x="5476880" y="3076575"/>
                </a:cubicBezTo>
                <a:lnTo>
                  <a:pt x="114295" y="3076575"/>
                </a:lnTo>
                <a:cubicBezTo>
                  <a:pt x="51172" y="3076575"/>
                  <a:pt x="0" y="3025403"/>
                  <a:pt x="0" y="2962280"/>
                </a:cubicBezTo>
                <a:lnTo>
                  <a:pt x="0" y="114295"/>
                </a:lnTo>
                <a:cubicBezTo>
                  <a:pt x="0" y="51214"/>
                  <a:pt x="51214" y="0"/>
                  <a:pt x="114295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66738" y="13906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25071" y="9075"/>
                </a:moveTo>
                <a:cubicBezTo>
                  <a:pt x="130094" y="3315"/>
                  <a:pt x="137361" y="0"/>
                  <a:pt x="145029" y="0"/>
                </a:cubicBezTo>
                <a:cubicBezTo>
                  <a:pt x="159629" y="0"/>
                  <a:pt x="171483" y="11854"/>
                  <a:pt x="171483" y="26454"/>
                </a:cubicBezTo>
                <a:cubicBezTo>
                  <a:pt x="171483" y="34089"/>
                  <a:pt x="168168" y="41389"/>
                  <a:pt x="162409" y="46412"/>
                </a:cubicBezTo>
                <a:lnTo>
                  <a:pt x="95001" y="105080"/>
                </a:lnTo>
                <a:lnTo>
                  <a:pt x="91418" y="101464"/>
                </a:lnTo>
                <a:lnTo>
                  <a:pt x="69986" y="80032"/>
                </a:lnTo>
                <a:lnTo>
                  <a:pt x="66370" y="76449"/>
                </a:lnTo>
                <a:lnTo>
                  <a:pt x="125071" y="9075"/>
                </a:lnTo>
                <a:close/>
                <a:moveTo>
                  <a:pt x="53946" y="86730"/>
                </a:moveTo>
                <a:cubicBezTo>
                  <a:pt x="54248" y="87064"/>
                  <a:pt x="62954" y="95771"/>
                  <a:pt x="80032" y="112849"/>
                </a:cubicBezTo>
                <a:lnTo>
                  <a:pt x="84687" y="117504"/>
                </a:lnTo>
                <a:lnTo>
                  <a:pt x="78961" y="142350"/>
                </a:lnTo>
                <a:cubicBezTo>
                  <a:pt x="77655" y="148077"/>
                  <a:pt x="73302" y="152631"/>
                  <a:pt x="67642" y="154205"/>
                </a:cubicBezTo>
                <a:lnTo>
                  <a:pt x="10783" y="170111"/>
                </a:lnTo>
                <a:lnTo>
                  <a:pt x="41690" y="139203"/>
                </a:lnTo>
                <a:cubicBezTo>
                  <a:pt x="42092" y="139236"/>
                  <a:pt x="42461" y="139270"/>
                  <a:pt x="42863" y="139270"/>
                </a:cubicBezTo>
                <a:cubicBezTo>
                  <a:pt x="48790" y="139270"/>
                  <a:pt x="53578" y="134481"/>
                  <a:pt x="53578" y="128554"/>
                </a:cubicBezTo>
                <a:cubicBezTo>
                  <a:pt x="53578" y="122627"/>
                  <a:pt x="48790" y="117838"/>
                  <a:pt x="42863" y="117838"/>
                </a:cubicBezTo>
                <a:cubicBezTo>
                  <a:pt x="36935" y="117838"/>
                  <a:pt x="32147" y="122627"/>
                  <a:pt x="32147" y="128554"/>
                </a:cubicBezTo>
                <a:cubicBezTo>
                  <a:pt x="32147" y="128956"/>
                  <a:pt x="32180" y="129358"/>
                  <a:pt x="32214" y="129726"/>
                </a:cubicBezTo>
                <a:lnTo>
                  <a:pt x="1306" y="160667"/>
                </a:lnTo>
                <a:lnTo>
                  <a:pt x="17245" y="103808"/>
                </a:lnTo>
                <a:cubicBezTo>
                  <a:pt x="18819" y="98148"/>
                  <a:pt x="23373" y="93795"/>
                  <a:pt x="29100" y="92489"/>
                </a:cubicBezTo>
                <a:lnTo>
                  <a:pt x="53946" y="86730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62000" y="1343025"/>
            <a:ext cx="5143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提案编写最佳实践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42925" y="1724025"/>
            <a:ext cx="5276850" cy="1257300"/>
          </a:xfrm>
          <a:custGeom>
            <a:avLst/>
            <a:gdLst/>
            <a:ahLst/>
            <a:cxnLst/>
            <a:rect l="l" t="t" r="r" b="b"/>
            <a:pathLst>
              <a:path w="5276850" h="1257300">
                <a:moveTo>
                  <a:pt x="76205" y="0"/>
                </a:moveTo>
                <a:lnTo>
                  <a:pt x="5200645" y="0"/>
                </a:lnTo>
                <a:cubicBezTo>
                  <a:pt x="5242732" y="0"/>
                  <a:pt x="5276850" y="34118"/>
                  <a:pt x="5276850" y="76205"/>
                </a:cubicBezTo>
                <a:lnTo>
                  <a:pt x="5276850" y="1181095"/>
                </a:lnTo>
                <a:cubicBezTo>
                  <a:pt x="5276850" y="1223182"/>
                  <a:pt x="5242732" y="1257300"/>
                  <a:pt x="5200645" y="1257300"/>
                </a:cubicBezTo>
                <a:lnTo>
                  <a:pt x="76205" y="1257300"/>
                </a:lnTo>
                <a:cubicBezTo>
                  <a:pt x="34118" y="1257300"/>
                  <a:pt x="0" y="1223182"/>
                  <a:pt x="0" y="1181095"/>
                </a:cubicBezTo>
                <a:lnTo>
                  <a:pt x="0" y="76205"/>
                </a:lnTo>
                <a:cubicBezTo>
                  <a:pt x="0" y="34146"/>
                  <a:pt x="34146" y="0"/>
                  <a:pt x="76205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647700" y="1819275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885825" y="1800225"/>
            <a:ext cx="600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推荐做法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19125" y="20288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先写 Why 再写 What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19125" y="22574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保持简洁，详细内容放 specs/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19125" y="24860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明确 In Scope 和 Out of Scope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19125" y="27146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提供充分的背景信息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47688" y="3062288"/>
            <a:ext cx="5267325" cy="1038225"/>
          </a:xfrm>
          <a:custGeom>
            <a:avLst/>
            <a:gdLst/>
            <a:ahLst/>
            <a:cxnLst/>
            <a:rect l="l" t="t" r="r" b="b"/>
            <a:pathLst>
              <a:path w="5267325" h="1038225">
                <a:moveTo>
                  <a:pt x="76195" y="0"/>
                </a:moveTo>
                <a:lnTo>
                  <a:pt x="5191130" y="0"/>
                </a:lnTo>
                <a:cubicBezTo>
                  <a:pt x="5233211" y="0"/>
                  <a:pt x="5267325" y="34114"/>
                  <a:pt x="5267325" y="76195"/>
                </a:cubicBezTo>
                <a:lnTo>
                  <a:pt x="5267325" y="962030"/>
                </a:lnTo>
                <a:cubicBezTo>
                  <a:pt x="5267325" y="1004111"/>
                  <a:pt x="5233211" y="1038225"/>
                  <a:pt x="5191130" y="1038225"/>
                </a:cubicBezTo>
                <a:lnTo>
                  <a:pt x="76195" y="1038225"/>
                </a:lnTo>
                <a:cubicBezTo>
                  <a:pt x="34114" y="1038225"/>
                  <a:pt x="0" y="1004111"/>
                  <a:pt x="0" y="962030"/>
                </a:cubicBezTo>
                <a:lnTo>
                  <a:pt x="0" y="76195"/>
                </a:lnTo>
                <a:cubicBezTo>
                  <a:pt x="0" y="34114"/>
                  <a:pt x="34114" y="0"/>
                  <a:pt x="76195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3"/>
          <p:cNvSpPr/>
          <p:nvPr/>
        </p:nvSpPr>
        <p:spPr>
          <a:xfrm>
            <a:off x="666750" y="316230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6401" y="21848"/>
                </a:moveTo>
                <a:cubicBezTo>
                  <a:pt x="12680" y="18127"/>
                  <a:pt x="6638" y="18127"/>
                  <a:pt x="2917" y="21848"/>
                </a:cubicBezTo>
                <a:cubicBezTo>
                  <a:pt x="-804" y="25569"/>
                  <a:pt x="-804" y="31611"/>
                  <a:pt x="2917" y="35332"/>
                </a:cubicBezTo>
                <a:lnTo>
                  <a:pt x="43815" y="76200"/>
                </a:lnTo>
                <a:lnTo>
                  <a:pt x="2947" y="117098"/>
                </a:lnTo>
                <a:cubicBezTo>
                  <a:pt x="-774" y="120819"/>
                  <a:pt x="-774" y="126861"/>
                  <a:pt x="2947" y="130582"/>
                </a:cubicBezTo>
                <a:cubicBezTo>
                  <a:pt x="6668" y="134303"/>
                  <a:pt x="12710" y="134303"/>
                  <a:pt x="16431" y="130582"/>
                </a:cubicBezTo>
                <a:lnTo>
                  <a:pt x="57299" y="89684"/>
                </a:lnTo>
                <a:lnTo>
                  <a:pt x="98197" y="130552"/>
                </a:lnTo>
                <a:cubicBezTo>
                  <a:pt x="101918" y="134273"/>
                  <a:pt x="107960" y="134273"/>
                  <a:pt x="111681" y="130552"/>
                </a:cubicBezTo>
                <a:cubicBezTo>
                  <a:pt x="115401" y="126831"/>
                  <a:pt x="115401" y="120789"/>
                  <a:pt x="111681" y="117068"/>
                </a:cubicBezTo>
                <a:lnTo>
                  <a:pt x="70783" y="76200"/>
                </a:lnTo>
                <a:lnTo>
                  <a:pt x="111651" y="35302"/>
                </a:lnTo>
                <a:cubicBezTo>
                  <a:pt x="115372" y="31581"/>
                  <a:pt x="115372" y="25539"/>
                  <a:pt x="111651" y="21818"/>
                </a:cubicBezTo>
                <a:cubicBezTo>
                  <a:pt x="107930" y="18098"/>
                  <a:pt x="101888" y="18098"/>
                  <a:pt x="98167" y="21818"/>
                </a:cubicBezTo>
                <a:lnTo>
                  <a:pt x="57299" y="62716"/>
                </a:lnTo>
                <a:lnTo>
                  <a:pt x="16401" y="21848"/>
                </a:ln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4"/>
          <p:cNvSpPr/>
          <p:nvPr/>
        </p:nvSpPr>
        <p:spPr>
          <a:xfrm>
            <a:off x="895350" y="3143250"/>
            <a:ext cx="733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避免的做法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28650" y="3371850"/>
            <a:ext cx="5172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在 proposal.md 中写详细 API 定义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28650" y="3600450"/>
            <a:ext cx="5172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使用模糊描述如"优化性能"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28650" y="3829050"/>
            <a:ext cx="5172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忽略 Alternatives Considered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385763" y="4424363"/>
            <a:ext cx="5591175" cy="1952625"/>
          </a:xfrm>
          <a:custGeom>
            <a:avLst/>
            <a:gdLst/>
            <a:ahLst/>
            <a:cxnLst/>
            <a:rect l="l" t="t" r="r" b="b"/>
            <a:pathLst>
              <a:path w="5591175" h="1952625">
                <a:moveTo>
                  <a:pt x="114307" y="0"/>
                </a:moveTo>
                <a:lnTo>
                  <a:pt x="5476868" y="0"/>
                </a:lnTo>
                <a:cubicBezTo>
                  <a:pt x="5539998" y="0"/>
                  <a:pt x="5591175" y="51177"/>
                  <a:pt x="5591175" y="114307"/>
                </a:cubicBezTo>
                <a:lnTo>
                  <a:pt x="5591175" y="1838318"/>
                </a:lnTo>
                <a:cubicBezTo>
                  <a:pt x="5591175" y="1901448"/>
                  <a:pt x="5539998" y="1952625"/>
                  <a:pt x="5476868" y="1952625"/>
                </a:cubicBezTo>
                <a:lnTo>
                  <a:pt x="114307" y="1952625"/>
                </a:lnTo>
                <a:cubicBezTo>
                  <a:pt x="51177" y="1952625"/>
                  <a:pt x="0" y="1901448"/>
                  <a:pt x="0" y="1838318"/>
                </a:cubicBezTo>
                <a:lnTo>
                  <a:pt x="0" y="114307"/>
                </a:lnTo>
                <a:cubicBezTo>
                  <a:pt x="0" y="51219"/>
                  <a:pt x="51219" y="0"/>
                  <a:pt x="114307" y="0"/>
                </a:cubicBezTo>
                <a:close/>
              </a:path>
            </a:pathLst>
          </a:custGeom>
          <a:solidFill>
            <a:srgbClr val="8D99AE">
              <a:alpha val="10196"/>
            </a:srgbClr>
          </a:solidFill>
          <a:ln w="12700">
            <a:solidFill>
              <a:srgbClr val="8D99A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9"/>
          <p:cNvSpPr/>
          <p:nvPr/>
        </p:nvSpPr>
        <p:spPr>
          <a:xfrm>
            <a:off x="588169" y="4629150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0" y="21431"/>
                </a:moveTo>
                <a:cubicBezTo>
                  <a:pt x="0" y="9611"/>
                  <a:pt x="9611" y="0"/>
                  <a:pt x="21431" y="0"/>
                </a:cubicBezTo>
                <a:lnTo>
                  <a:pt x="71493" y="0"/>
                </a:lnTo>
                <a:cubicBezTo>
                  <a:pt x="77186" y="0"/>
                  <a:pt x="82644" y="2244"/>
                  <a:pt x="86663" y="6262"/>
                </a:cubicBezTo>
                <a:lnTo>
                  <a:pt x="122326" y="41958"/>
                </a:lnTo>
                <a:cubicBezTo>
                  <a:pt x="126344" y="45977"/>
                  <a:pt x="128588" y="51435"/>
                  <a:pt x="128588" y="57128"/>
                </a:cubicBezTo>
                <a:lnTo>
                  <a:pt x="128588" y="150019"/>
                </a:lnTo>
                <a:cubicBezTo>
                  <a:pt x="128588" y="161839"/>
                  <a:pt x="118977" y="171450"/>
                  <a:pt x="107156" y="171450"/>
                </a:cubicBezTo>
                <a:lnTo>
                  <a:pt x="21431" y="171450"/>
                </a:lnTo>
                <a:cubicBezTo>
                  <a:pt x="9611" y="171450"/>
                  <a:pt x="0" y="161839"/>
                  <a:pt x="0" y="150019"/>
                </a:cubicBezTo>
                <a:lnTo>
                  <a:pt x="0" y="21431"/>
                </a:lnTo>
                <a:close/>
                <a:moveTo>
                  <a:pt x="69652" y="19590"/>
                </a:moveTo>
                <a:lnTo>
                  <a:pt x="69652" y="50899"/>
                </a:lnTo>
                <a:cubicBezTo>
                  <a:pt x="69652" y="55353"/>
                  <a:pt x="73235" y="58936"/>
                  <a:pt x="77688" y="58936"/>
                </a:cubicBezTo>
                <a:lnTo>
                  <a:pt x="108998" y="58936"/>
                </a:lnTo>
                <a:lnTo>
                  <a:pt x="69652" y="19590"/>
                </a:lnTo>
                <a:close/>
                <a:moveTo>
                  <a:pt x="51636" y="98986"/>
                </a:moveTo>
                <a:cubicBezTo>
                  <a:pt x="54516" y="95603"/>
                  <a:pt x="54147" y="90547"/>
                  <a:pt x="50765" y="87667"/>
                </a:cubicBezTo>
                <a:cubicBezTo>
                  <a:pt x="47383" y="84787"/>
                  <a:pt x="42327" y="85156"/>
                  <a:pt x="39447" y="88538"/>
                </a:cubicBezTo>
                <a:lnTo>
                  <a:pt x="23373" y="107290"/>
                </a:lnTo>
                <a:cubicBezTo>
                  <a:pt x="20795" y="110304"/>
                  <a:pt x="20795" y="114724"/>
                  <a:pt x="23373" y="117738"/>
                </a:cubicBezTo>
                <a:lnTo>
                  <a:pt x="39447" y="136490"/>
                </a:lnTo>
                <a:cubicBezTo>
                  <a:pt x="42327" y="139872"/>
                  <a:pt x="47417" y="140241"/>
                  <a:pt x="50765" y="137361"/>
                </a:cubicBezTo>
                <a:cubicBezTo>
                  <a:pt x="54114" y="134481"/>
                  <a:pt x="54516" y="129391"/>
                  <a:pt x="51636" y="126043"/>
                </a:cubicBezTo>
                <a:lnTo>
                  <a:pt x="40050" y="112514"/>
                </a:lnTo>
                <a:lnTo>
                  <a:pt x="51636" y="98986"/>
                </a:lnTo>
                <a:close/>
                <a:moveTo>
                  <a:pt x="89141" y="88538"/>
                </a:moveTo>
                <a:cubicBezTo>
                  <a:pt x="86261" y="85156"/>
                  <a:pt x="81171" y="84787"/>
                  <a:pt x="77822" y="87667"/>
                </a:cubicBezTo>
                <a:cubicBezTo>
                  <a:pt x="74474" y="90547"/>
                  <a:pt x="74072" y="95637"/>
                  <a:pt x="76952" y="98986"/>
                </a:cubicBezTo>
                <a:lnTo>
                  <a:pt x="88538" y="112514"/>
                </a:lnTo>
                <a:lnTo>
                  <a:pt x="76952" y="126043"/>
                </a:lnTo>
                <a:cubicBezTo>
                  <a:pt x="74072" y="129425"/>
                  <a:pt x="74440" y="134481"/>
                  <a:pt x="77822" y="137361"/>
                </a:cubicBezTo>
                <a:cubicBezTo>
                  <a:pt x="81204" y="140241"/>
                  <a:pt x="86261" y="139872"/>
                  <a:pt x="89141" y="136490"/>
                </a:cubicBezTo>
                <a:lnTo>
                  <a:pt x="105214" y="117738"/>
                </a:lnTo>
                <a:cubicBezTo>
                  <a:pt x="107792" y="114724"/>
                  <a:pt x="107792" y="110304"/>
                  <a:pt x="105214" y="107290"/>
                </a:cubicBezTo>
                <a:lnTo>
                  <a:pt x="89141" y="88538"/>
                </a:ln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762000" y="4581525"/>
            <a:ext cx="5143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规范编写最佳实践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42925" y="4962525"/>
            <a:ext cx="5276850" cy="1257300"/>
          </a:xfrm>
          <a:custGeom>
            <a:avLst/>
            <a:gdLst/>
            <a:ahLst/>
            <a:cxnLst/>
            <a:rect l="l" t="t" r="r" b="b"/>
            <a:pathLst>
              <a:path w="5276850" h="1257300">
                <a:moveTo>
                  <a:pt x="76205" y="0"/>
                </a:moveTo>
                <a:lnTo>
                  <a:pt x="5200645" y="0"/>
                </a:lnTo>
                <a:cubicBezTo>
                  <a:pt x="5242732" y="0"/>
                  <a:pt x="5276850" y="34118"/>
                  <a:pt x="5276850" y="76205"/>
                </a:cubicBezTo>
                <a:lnTo>
                  <a:pt x="5276850" y="1181095"/>
                </a:lnTo>
                <a:cubicBezTo>
                  <a:pt x="5276850" y="1223182"/>
                  <a:pt x="5242732" y="1257300"/>
                  <a:pt x="5200645" y="1257300"/>
                </a:cubicBezTo>
                <a:lnTo>
                  <a:pt x="76205" y="1257300"/>
                </a:lnTo>
                <a:cubicBezTo>
                  <a:pt x="34118" y="1257300"/>
                  <a:pt x="0" y="1223182"/>
                  <a:pt x="0" y="1181095"/>
                </a:cubicBezTo>
                <a:lnTo>
                  <a:pt x="0" y="76205"/>
                </a:lnTo>
                <a:cubicBezTo>
                  <a:pt x="0" y="34146"/>
                  <a:pt x="34146" y="0"/>
                  <a:pt x="76205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619125" y="50387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一个能力一个文件夹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19125" y="52673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需求粒度适中，可测试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19125" y="54959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场景具体化，使用 Gherkin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19125" y="57245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标注 P0/P1/P2 优先级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19125" y="59531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添加 Rationale 说明原因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215063" y="1185863"/>
            <a:ext cx="5591175" cy="3248025"/>
          </a:xfrm>
          <a:custGeom>
            <a:avLst/>
            <a:gdLst/>
            <a:ahLst/>
            <a:cxnLst/>
            <a:rect l="l" t="t" r="r" b="b"/>
            <a:pathLst>
              <a:path w="5591175" h="3248025">
                <a:moveTo>
                  <a:pt x="114298" y="0"/>
                </a:moveTo>
                <a:lnTo>
                  <a:pt x="5476877" y="0"/>
                </a:lnTo>
                <a:cubicBezTo>
                  <a:pt x="5539960" y="0"/>
                  <a:pt x="5591175" y="51215"/>
                  <a:pt x="5591175" y="114298"/>
                </a:cubicBezTo>
                <a:lnTo>
                  <a:pt x="5591175" y="3133727"/>
                </a:lnTo>
                <a:cubicBezTo>
                  <a:pt x="5591175" y="3196810"/>
                  <a:pt x="5539960" y="3248025"/>
                  <a:pt x="5476877" y="3248025"/>
                </a:cubicBezTo>
                <a:lnTo>
                  <a:pt x="114298" y="3248025"/>
                </a:lnTo>
                <a:cubicBezTo>
                  <a:pt x="51215" y="3248025"/>
                  <a:pt x="0" y="3196810"/>
                  <a:pt x="0" y="3133727"/>
                </a:cubicBezTo>
                <a:lnTo>
                  <a:pt x="0" y="114298"/>
                </a:lnTo>
                <a:cubicBezTo>
                  <a:pt x="0" y="51215"/>
                  <a:pt x="51215" y="0"/>
                  <a:pt x="114298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Shape 28"/>
          <p:cNvSpPr/>
          <p:nvPr/>
        </p:nvSpPr>
        <p:spPr>
          <a:xfrm>
            <a:off x="6374606" y="1390650"/>
            <a:ext cx="214313" cy="171450"/>
          </a:xfrm>
          <a:custGeom>
            <a:avLst/>
            <a:gdLst/>
            <a:ahLst/>
            <a:cxnLst/>
            <a:rect l="l" t="t" r="r" b="b"/>
            <a:pathLst>
              <a:path w="214313" h="171450">
                <a:moveTo>
                  <a:pt x="117872" y="0"/>
                </a:moveTo>
                <a:cubicBezTo>
                  <a:pt x="117872" y="-5927"/>
                  <a:pt x="113083" y="-10716"/>
                  <a:pt x="107156" y="-10716"/>
                </a:cubicBezTo>
                <a:cubicBezTo>
                  <a:pt x="101229" y="-10716"/>
                  <a:pt x="96441" y="-5927"/>
                  <a:pt x="96441" y="0"/>
                </a:cubicBezTo>
                <a:lnTo>
                  <a:pt x="96441" y="21431"/>
                </a:lnTo>
                <a:lnTo>
                  <a:pt x="64294" y="21431"/>
                </a:lnTo>
                <a:cubicBezTo>
                  <a:pt x="46546" y="21431"/>
                  <a:pt x="32147" y="35830"/>
                  <a:pt x="32147" y="53578"/>
                </a:cubicBezTo>
                <a:lnTo>
                  <a:pt x="32147" y="128588"/>
                </a:lnTo>
                <a:cubicBezTo>
                  <a:pt x="32147" y="146335"/>
                  <a:pt x="46546" y="160734"/>
                  <a:pt x="64294" y="160734"/>
                </a:cubicBezTo>
                <a:lnTo>
                  <a:pt x="150019" y="160734"/>
                </a:lnTo>
                <a:cubicBezTo>
                  <a:pt x="167767" y="160734"/>
                  <a:pt x="182166" y="146335"/>
                  <a:pt x="182166" y="128588"/>
                </a:cubicBezTo>
                <a:lnTo>
                  <a:pt x="182166" y="53578"/>
                </a:lnTo>
                <a:cubicBezTo>
                  <a:pt x="182166" y="35830"/>
                  <a:pt x="167767" y="21431"/>
                  <a:pt x="150019" y="21431"/>
                </a:cubicBezTo>
                <a:lnTo>
                  <a:pt x="117872" y="21431"/>
                </a:lnTo>
                <a:lnTo>
                  <a:pt x="117872" y="0"/>
                </a:lnTo>
                <a:close/>
                <a:moveTo>
                  <a:pt x="53578" y="123230"/>
                </a:moveTo>
                <a:cubicBezTo>
                  <a:pt x="53578" y="118776"/>
                  <a:pt x="57161" y="115193"/>
                  <a:pt x="61615" y="115193"/>
                </a:cubicBezTo>
                <a:lnTo>
                  <a:pt x="72330" y="115193"/>
                </a:lnTo>
                <a:cubicBezTo>
                  <a:pt x="76784" y="115193"/>
                  <a:pt x="80367" y="118776"/>
                  <a:pt x="80367" y="123230"/>
                </a:cubicBezTo>
                <a:cubicBezTo>
                  <a:pt x="80367" y="127683"/>
                  <a:pt x="76784" y="131266"/>
                  <a:pt x="72330" y="131266"/>
                </a:cubicBezTo>
                <a:lnTo>
                  <a:pt x="61615" y="131266"/>
                </a:lnTo>
                <a:cubicBezTo>
                  <a:pt x="57161" y="131266"/>
                  <a:pt x="53578" y="127683"/>
                  <a:pt x="53578" y="123230"/>
                </a:cubicBezTo>
                <a:close/>
                <a:moveTo>
                  <a:pt x="93762" y="123230"/>
                </a:moveTo>
                <a:cubicBezTo>
                  <a:pt x="93762" y="118776"/>
                  <a:pt x="97345" y="115193"/>
                  <a:pt x="101798" y="115193"/>
                </a:cubicBezTo>
                <a:lnTo>
                  <a:pt x="112514" y="115193"/>
                </a:lnTo>
                <a:cubicBezTo>
                  <a:pt x="116968" y="115193"/>
                  <a:pt x="120551" y="118776"/>
                  <a:pt x="120551" y="123230"/>
                </a:cubicBezTo>
                <a:cubicBezTo>
                  <a:pt x="120551" y="127683"/>
                  <a:pt x="116968" y="131266"/>
                  <a:pt x="112514" y="131266"/>
                </a:cubicBezTo>
                <a:lnTo>
                  <a:pt x="101798" y="131266"/>
                </a:lnTo>
                <a:cubicBezTo>
                  <a:pt x="97345" y="131266"/>
                  <a:pt x="93762" y="127683"/>
                  <a:pt x="93762" y="123230"/>
                </a:cubicBezTo>
                <a:close/>
                <a:moveTo>
                  <a:pt x="133945" y="123230"/>
                </a:moveTo>
                <a:cubicBezTo>
                  <a:pt x="133945" y="118776"/>
                  <a:pt x="137528" y="115193"/>
                  <a:pt x="141982" y="115193"/>
                </a:cubicBezTo>
                <a:lnTo>
                  <a:pt x="152698" y="115193"/>
                </a:lnTo>
                <a:cubicBezTo>
                  <a:pt x="157151" y="115193"/>
                  <a:pt x="160734" y="118776"/>
                  <a:pt x="160734" y="123230"/>
                </a:cubicBezTo>
                <a:cubicBezTo>
                  <a:pt x="160734" y="127683"/>
                  <a:pt x="157151" y="131266"/>
                  <a:pt x="152698" y="131266"/>
                </a:cubicBezTo>
                <a:lnTo>
                  <a:pt x="141982" y="131266"/>
                </a:lnTo>
                <a:cubicBezTo>
                  <a:pt x="137528" y="131266"/>
                  <a:pt x="133945" y="127683"/>
                  <a:pt x="133945" y="123230"/>
                </a:cubicBezTo>
                <a:close/>
                <a:moveTo>
                  <a:pt x="75009" y="58936"/>
                </a:moveTo>
                <a:cubicBezTo>
                  <a:pt x="83881" y="58936"/>
                  <a:pt x="91083" y="66138"/>
                  <a:pt x="91083" y="75009"/>
                </a:cubicBezTo>
                <a:cubicBezTo>
                  <a:pt x="91083" y="83881"/>
                  <a:pt x="83881" y="91083"/>
                  <a:pt x="75009" y="91083"/>
                </a:cubicBezTo>
                <a:cubicBezTo>
                  <a:pt x="66138" y="91083"/>
                  <a:pt x="58936" y="83881"/>
                  <a:pt x="58936" y="75009"/>
                </a:cubicBezTo>
                <a:cubicBezTo>
                  <a:pt x="58936" y="66138"/>
                  <a:pt x="66138" y="58936"/>
                  <a:pt x="75009" y="58936"/>
                </a:cubicBezTo>
                <a:close/>
                <a:moveTo>
                  <a:pt x="123230" y="75009"/>
                </a:moveTo>
                <a:cubicBezTo>
                  <a:pt x="123230" y="66138"/>
                  <a:pt x="130432" y="58936"/>
                  <a:pt x="139303" y="58936"/>
                </a:cubicBezTo>
                <a:cubicBezTo>
                  <a:pt x="148174" y="58936"/>
                  <a:pt x="155377" y="66138"/>
                  <a:pt x="155377" y="75009"/>
                </a:cubicBezTo>
                <a:cubicBezTo>
                  <a:pt x="155377" y="83881"/>
                  <a:pt x="148174" y="91083"/>
                  <a:pt x="139303" y="91083"/>
                </a:cubicBezTo>
                <a:cubicBezTo>
                  <a:pt x="130432" y="91083"/>
                  <a:pt x="123230" y="83881"/>
                  <a:pt x="123230" y="75009"/>
                </a:cubicBezTo>
                <a:close/>
                <a:moveTo>
                  <a:pt x="21431" y="75009"/>
                </a:moveTo>
                <a:cubicBezTo>
                  <a:pt x="21431" y="69082"/>
                  <a:pt x="16643" y="64294"/>
                  <a:pt x="10716" y="64294"/>
                </a:cubicBezTo>
                <a:cubicBezTo>
                  <a:pt x="4789" y="64294"/>
                  <a:pt x="0" y="69082"/>
                  <a:pt x="0" y="75009"/>
                </a:cubicBezTo>
                <a:lnTo>
                  <a:pt x="0" y="107156"/>
                </a:lnTo>
                <a:cubicBezTo>
                  <a:pt x="0" y="113083"/>
                  <a:pt x="4789" y="117872"/>
                  <a:pt x="10716" y="117872"/>
                </a:cubicBezTo>
                <a:cubicBezTo>
                  <a:pt x="16643" y="117872"/>
                  <a:pt x="21431" y="113083"/>
                  <a:pt x="21431" y="107156"/>
                </a:cubicBezTo>
                <a:lnTo>
                  <a:pt x="21431" y="75009"/>
                </a:lnTo>
                <a:close/>
                <a:moveTo>
                  <a:pt x="203597" y="64294"/>
                </a:moveTo>
                <a:cubicBezTo>
                  <a:pt x="197670" y="64294"/>
                  <a:pt x="192881" y="69082"/>
                  <a:pt x="192881" y="75009"/>
                </a:cubicBezTo>
                <a:lnTo>
                  <a:pt x="192881" y="107156"/>
                </a:lnTo>
                <a:cubicBezTo>
                  <a:pt x="192881" y="113083"/>
                  <a:pt x="197670" y="117872"/>
                  <a:pt x="203597" y="117872"/>
                </a:cubicBezTo>
                <a:cubicBezTo>
                  <a:pt x="209524" y="117872"/>
                  <a:pt x="214313" y="113083"/>
                  <a:pt x="214313" y="107156"/>
                </a:cubicBezTo>
                <a:lnTo>
                  <a:pt x="214313" y="75009"/>
                </a:lnTo>
                <a:cubicBezTo>
                  <a:pt x="214313" y="69082"/>
                  <a:pt x="209524" y="64294"/>
                  <a:pt x="203597" y="64294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6591300" y="1343025"/>
            <a:ext cx="5143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与 AI 协作最佳实践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372225" y="1724025"/>
            <a:ext cx="5276850" cy="1104900"/>
          </a:xfrm>
          <a:custGeom>
            <a:avLst/>
            <a:gdLst/>
            <a:ahLst/>
            <a:cxnLst/>
            <a:rect l="l" t="t" r="r" b="b"/>
            <a:pathLst>
              <a:path w="5276850" h="1104900">
                <a:moveTo>
                  <a:pt x="76205" y="0"/>
                </a:moveTo>
                <a:lnTo>
                  <a:pt x="5200645" y="0"/>
                </a:lnTo>
                <a:cubicBezTo>
                  <a:pt x="5242732" y="0"/>
                  <a:pt x="5276850" y="34118"/>
                  <a:pt x="5276850" y="76205"/>
                </a:cubicBezTo>
                <a:lnTo>
                  <a:pt x="5276850" y="1028695"/>
                </a:lnTo>
                <a:cubicBezTo>
                  <a:pt x="5276850" y="1070782"/>
                  <a:pt x="5242732" y="1104900"/>
                  <a:pt x="5200645" y="1104900"/>
                </a:cubicBezTo>
                <a:lnTo>
                  <a:pt x="76205" y="1104900"/>
                </a:lnTo>
                <a:cubicBezTo>
                  <a:pt x="34118" y="1104900"/>
                  <a:pt x="0" y="1070782"/>
                  <a:pt x="0" y="1028695"/>
                </a:cubicBezTo>
                <a:lnTo>
                  <a:pt x="0" y="76205"/>
                </a:lnTo>
                <a:cubicBezTo>
                  <a:pt x="0" y="34146"/>
                  <a:pt x="34146" y="0"/>
                  <a:pt x="76205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6448425" y="180022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Slash Commands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448425" y="2105025"/>
            <a:ext cx="7905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/opsx:new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7247186" y="2105025"/>
            <a:ext cx="733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创建新变更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448425" y="2333625"/>
            <a:ext cx="1190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/opsx:continue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7648649" y="2333625"/>
            <a:ext cx="1000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继续未完成变更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448425" y="2562225"/>
            <a:ext cx="952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/opsx:apply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7407771" y="2562225"/>
            <a:ext cx="1000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应用规范到代码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372225" y="2943225"/>
            <a:ext cx="5276850" cy="1333500"/>
          </a:xfrm>
          <a:custGeom>
            <a:avLst/>
            <a:gdLst/>
            <a:ahLst/>
            <a:cxnLst/>
            <a:rect l="l" t="t" r="r" b="b"/>
            <a:pathLst>
              <a:path w="5276850" h="1333500">
                <a:moveTo>
                  <a:pt x="76196" y="0"/>
                </a:moveTo>
                <a:lnTo>
                  <a:pt x="5200654" y="0"/>
                </a:lnTo>
                <a:cubicBezTo>
                  <a:pt x="5242736" y="0"/>
                  <a:pt x="5276850" y="34114"/>
                  <a:pt x="5276850" y="76196"/>
                </a:cubicBezTo>
                <a:lnTo>
                  <a:pt x="5276850" y="1257304"/>
                </a:lnTo>
                <a:cubicBezTo>
                  <a:pt x="5276850" y="1299386"/>
                  <a:pt x="5242736" y="1333500"/>
                  <a:pt x="5200654" y="1333500"/>
                </a:cubicBezTo>
                <a:lnTo>
                  <a:pt x="76196" y="1333500"/>
                </a:lnTo>
                <a:cubicBezTo>
                  <a:pt x="34114" y="1333500"/>
                  <a:pt x="0" y="1299386"/>
                  <a:pt x="0" y="1257304"/>
                </a:cubicBezTo>
                <a:lnTo>
                  <a:pt x="0" y="76196"/>
                </a:lnTo>
                <a:cubicBezTo>
                  <a:pt x="0" y="34142"/>
                  <a:pt x="34142" y="0"/>
                  <a:pt x="76196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6448425" y="301942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协作技巧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448425" y="33242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先让 AI 阅读 proposal.md 和 specs/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448425" y="35528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使用具体引用："根据 specs/auth/spec.md 实现"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448425" y="37814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增量迭代，完成一个需求再下一个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448425" y="4010025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定期归档已完成的变更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215063" y="4595813"/>
            <a:ext cx="5591175" cy="1800225"/>
          </a:xfrm>
          <a:custGeom>
            <a:avLst/>
            <a:gdLst/>
            <a:ahLst/>
            <a:cxnLst/>
            <a:rect l="l" t="t" r="r" b="b"/>
            <a:pathLst>
              <a:path w="5591175" h="1800225">
                <a:moveTo>
                  <a:pt x="114296" y="0"/>
                </a:moveTo>
                <a:lnTo>
                  <a:pt x="5476879" y="0"/>
                </a:lnTo>
                <a:cubicBezTo>
                  <a:pt x="5539961" y="0"/>
                  <a:pt x="5591175" y="51214"/>
                  <a:pt x="5591175" y="114296"/>
                </a:cubicBezTo>
                <a:lnTo>
                  <a:pt x="5591175" y="1685929"/>
                </a:lnTo>
                <a:cubicBezTo>
                  <a:pt x="5591175" y="1749011"/>
                  <a:pt x="5539961" y="1800225"/>
                  <a:pt x="5476879" y="1800225"/>
                </a:cubicBezTo>
                <a:lnTo>
                  <a:pt x="114296" y="1800225"/>
                </a:lnTo>
                <a:cubicBezTo>
                  <a:pt x="51214" y="1800225"/>
                  <a:pt x="0" y="1749011"/>
                  <a:pt x="0" y="1685929"/>
                </a:cubicBezTo>
                <a:lnTo>
                  <a:pt x="0" y="114296"/>
                </a:lnTo>
                <a:cubicBezTo>
                  <a:pt x="0" y="51214"/>
                  <a:pt x="51214" y="0"/>
                  <a:pt x="114296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6374606" y="4800600"/>
            <a:ext cx="214313" cy="171450"/>
          </a:xfrm>
          <a:custGeom>
            <a:avLst/>
            <a:gdLst/>
            <a:ahLst/>
            <a:cxnLst/>
            <a:rect l="l" t="t" r="r" b="b"/>
            <a:pathLst>
              <a:path w="214313" h="171450">
                <a:moveTo>
                  <a:pt x="107156" y="5358"/>
                </a:moveTo>
                <a:cubicBezTo>
                  <a:pt x="126377" y="5358"/>
                  <a:pt x="141982" y="20963"/>
                  <a:pt x="141982" y="40184"/>
                </a:cubicBezTo>
                <a:cubicBezTo>
                  <a:pt x="141982" y="59404"/>
                  <a:pt x="126377" y="75009"/>
                  <a:pt x="107156" y="75009"/>
                </a:cubicBezTo>
                <a:cubicBezTo>
                  <a:pt x="87935" y="75009"/>
                  <a:pt x="72330" y="59404"/>
                  <a:pt x="72330" y="40184"/>
                </a:cubicBezTo>
                <a:cubicBezTo>
                  <a:pt x="72330" y="20963"/>
                  <a:pt x="87935" y="5358"/>
                  <a:pt x="107156" y="5358"/>
                </a:cubicBezTo>
                <a:close/>
                <a:moveTo>
                  <a:pt x="32147" y="29468"/>
                </a:moveTo>
                <a:cubicBezTo>
                  <a:pt x="45454" y="29468"/>
                  <a:pt x="56257" y="40271"/>
                  <a:pt x="56257" y="53578"/>
                </a:cubicBezTo>
                <a:cubicBezTo>
                  <a:pt x="56257" y="66885"/>
                  <a:pt x="45454" y="77688"/>
                  <a:pt x="32147" y="77688"/>
                </a:cubicBezTo>
                <a:cubicBezTo>
                  <a:pt x="18840" y="77688"/>
                  <a:pt x="8037" y="66885"/>
                  <a:pt x="8037" y="53578"/>
                </a:cubicBezTo>
                <a:cubicBezTo>
                  <a:pt x="8037" y="40271"/>
                  <a:pt x="18840" y="29468"/>
                  <a:pt x="32147" y="29468"/>
                </a:cubicBezTo>
                <a:close/>
                <a:moveTo>
                  <a:pt x="0" y="139303"/>
                </a:moveTo>
                <a:cubicBezTo>
                  <a:pt x="0" y="115628"/>
                  <a:pt x="19188" y="96441"/>
                  <a:pt x="42863" y="96441"/>
                </a:cubicBezTo>
                <a:cubicBezTo>
                  <a:pt x="47149" y="96441"/>
                  <a:pt x="51301" y="97077"/>
                  <a:pt x="55219" y="98249"/>
                </a:cubicBezTo>
                <a:cubicBezTo>
                  <a:pt x="44202" y="110572"/>
                  <a:pt x="37505" y="126846"/>
                  <a:pt x="37505" y="144661"/>
                </a:cubicBezTo>
                <a:lnTo>
                  <a:pt x="37505" y="150019"/>
                </a:lnTo>
                <a:cubicBezTo>
                  <a:pt x="37505" y="153836"/>
                  <a:pt x="38308" y="157453"/>
                  <a:pt x="39748" y="160734"/>
                </a:cubicBezTo>
                <a:lnTo>
                  <a:pt x="10716" y="160734"/>
                </a:lnTo>
                <a:cubicBezTo>
                  <a:pt x="4789" y="160734"/>
                  <a:pt x="0" y="155946"/>
                  <a:pt x="0" y="150019"/>
                </a:cubicBezTo>
                <a:lnTo>
                  <a:pt x="0" y="139303"/>
                </a:lnTo>
                <a:close/>
                <a:moveTo>
                  <a:pt x="174564" y="160734"/>
                </a:moveTo>
                <a:cubicBezTo>
                  <a:pt x="176004" y="157453"/>
                  <a:pt x="176808" y="153836"/>
                  <a:pt x="176808" y="150019"/>
                </a:cubicBezTo>
                <a:lnTo>
                  <a:pt x="176808" y="144661"/>
                </a:lnTo>
                <a:cubicBezTo>
                  <a:pt x="176808" y="126846"/>
                  <a:pt x="170111" y="110572"/>
                  <a:pt x="159094" y="98249"/>
                </a:cubicBezTo>
                <a:cubicBezTo>
                  <a:pt x="163011" y="97077"/>
                  <a:pt x="167164" y="96441"/>
                  <a:pt x="171450" y="96441"/>
                </a:cubicBezTo>
                <a:cubicBezTo>
                  <a:pt x="195125" y="96441"/>
                  <a:pt x="214313" y="115628"/>
                  <a:pt x="214313" y="139303"/>
                </a:cubicBezTo>
                <a:lnTo>
                  <a:pt x="214313" y="150019"/>
                </a:lnTo>
                <a:cubicBezTo>
                  <a:pt x="214313" y="155946"/>
                  <a:pt x="209524" y="160734"/>
                  <a:pt x="203597" y="160734"/>
                </a:cubicBezTo>
                <a:lnTo>
                  <a:pt x="174564" y="160734"/>
                </a:lnTo>
                <a:close/>
                <a:moveTo>
                  <a:pt x="158055" y="53578"/>
                </a:moveTo>
                <a:cubicBezTo>
                  <a:pt x="158055" y="40271"/>
                  <a:pt x="168859" y="29468"/>
                  <a:pt x="182166" y="29468"/>
                </a:cubicBezTo>
                <a:cubicBezTo>
                  <a:pt x="195472" y="29468"/>
                  <a:pt x="206276" y="40271"/>
                  <a:pt x="206276" y="53578"/>
                </a:cubicBezTo>
                <a:cubicBezTo>
                  <a:pt x="206276" y="66885"/>
                  <a:pt x="195472" y="77688"/>
                  <a:pt x="182166" y="77688"/>
                </a:cubicBezTo>
                <a:cubicBezTo>
                  <a:pt x="168859" y="77688"/>
                  <a:pt x="158055" y="66885"/>
                  <a:pt x="158055" y="53578"/>
                </a:cubicBezTo>
                <a:close/>
                <a:moveTo>
                  <a:pt x="53578" y="144661"/>
                </a:moveTo>
                <a:cubicBezTo>
                  <a:pt x="53578" y="115059"/>
                  <a:pt x="77554" y="91083"/>
                  <a:pt x="107156" y="91083"/>
                </a:cubicBezTo>
                <a:cubicBezTo>
                  <a:pt x="136758" y="91083"/>
                  <a:pt x="160734" y="115059"/>
                  <a:pt x="160734" y="144661"/>
                </a:cubicBezTo>
                <a:lnTo>
                  <a:pt x="160734" y="150019"/>
                </a:lnTo>
                <a:cubicBezTo>
                  <a:pt x="160734" y="155946"/>
                  <a:pt x="155946" y="160734"/>
                  <a:pt x="150019" y="160734"/>
                </a:cubicBezTo>
                <a:lnTo>
                  <a:pt x="64294" y="160734"/>
                </a:lnTo>
                <a:cubicBezTo>
                  <a:pt x="58367" y="160734"/>
                  <a:pt x="53578" y="155946"/>
                  <a:pt x="53578" y="150019"/>
                </a:cubicBezTo>
                <a:lnTo>
                  <a:pt x="53578" y="144661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6"/>
          <p:cNvSpPr/>
          <p:nvPr/>
        </p:nvSpPr>
        <p:spPr>
          <a:xfrm>
            <a:off x="6591300" y="4752975"/>
            <a:ext cx="5143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代码审查清单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399609" y="5172075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6669" y="8334"/>
                </a:moveTo>
                <a:lnTo>
                  <a:pt x="100013" y="8334"/>
                </a:lnTo>
                <a:cubicBezTo>
                  <a:pt x="109206" y="8334"/>
                  <a:pt x="116681" y="15809"/>
                  <a:pt x="116681" y="25003"/>
                </a:cubicBezTo>
                <a:lnTo>
                  <a:pt x="116681" y="108347"/>
                </a:lnTo>
                <a:cubicBezTo>
                  <a:pt x="116681" y="117541"/>
                  <a:pt x="109206" y="125016"/>
                  <a:pt x="100013" y="125016"/>
                </a:cubicBezTo>
                <a:lnTo>
                  <a:pt x="16669" y="125016"/>
                </a:lnTo>
                <a:cubicBezTo>
                  <a:pt x="7475" y="125016"/>
                  <a:pt x="0" y="117541"/>
                  <a:pt x="0" y="108347"/>
                </a:cubicBezTo>
                <a:lnTo>
                  <a:pt x="0" y="25003"/>
                </a:lnTo>
                <a:cubicBezTo>
                  <a:pt x="0" y="15809"/>
                  <a:pt x="7475" y="8334"/>
                  <a:pt x="16669" y="8334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6615113" y="5133975"/>
            <a:ext cx="2238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有清晰的 Why 和 What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399609" y="5400675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6669" y="8334"/>
                </a:moveTo>
                <a:lnTo>
                  <a:pt x="100013" y="8334"/>
                </a:lnTo>
                <a:cubicBezTo>
                  <a:pt x="109206" y="8334"/>
                  <a:pt x="116681" y="15809"/>
                  <a:pt x="116681" y="25003"/>
                </a:cubicBezTo>
                <a:lnTo>
                  <a:pt x="116681" y="108347"/>
                </a:lnTo>
                <a:cubicBezTo>
                  <a:pt x="116681" y="117541"/>
                  <a:pt x="109206" y="125016"/>
                  <a:pt x="100013" y="125016"/>
                </a:cubicBezTo>
                <a:lnTo>
                  <a:pt x="16669" y="125016"/>
                </a:lnTo>
                <a:cubicBezTo>
                  <a:pt x="7475" y="125016"/>
                  <a:pt x="0" y="117541"/>
                  <a:pt x="0" y="108347"/>
                </a:cubicBezTo>
                <a:lnTo>
                  <a:pt x="0" y="25003"/>
                </a:lnTo>
                <a:cubicBezTo>
                  <a:pt x="0" y="15809"/>
                  <a:pt x="7475" y="8334"/>
                  <a:pt x="16669" y="8334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Text 50"/>
          <p:cNvSpPr/>
          <p:nvPr/>
        </p:nvSpPr>
        <p:spPr>
          <a:xfrm>
            <a:off x="6615113" y="5362575"/>
            <a:ext cx="2571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每个 Requirement 都有至少一个 Scenario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6399609" y="5629275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6669" y="8334"/>
                </a:moveTo>
                <a:lnTo>
                  <a:pt x="100013" y="8334"/>
                </a:lnTo>
                <a:cubicBezTo>
                  <a:pt x="109206" y="8334"/>
                  <a:pt x="116681" y="15809"/>
                  <a:pt x="116681" y="25003"/>
                </a:cubicBezTo>
                <a:lnTo>
                  <a:pt x="116681" y="108347"/>
                </a:lnTo>
                <a:cubicBezTo>
                  <a:pt x="116681" y="117541"/>
                  <a:pt x="109206" y="125016"/>
                  <a:pt x="100013" y="125016"/>
                </a:cubicBezTo>
                <a:lnTo>
                  <a:pt x="16669" y="125016"/>
                </a:lnTo>
                <a:cubicBezTo>
                  <a:pt x="7475" y="125016"/>
                  <a:pt x="0" y="117541"/>
                  <a:pt x="0" y="108347"/>
                </a:cubicBezTo>
                <a:lnTo>
                  <a:pt x="0" y="25003"/>
                </a:lnTo>
                <a:cubicBezTo>
                  <a:pt x="0" y="15809"/>
                  <a:pt x="7475" y="8334"/>
                  <a:pt x="16669" y="8334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6615113" y="5591175"/>
            <a:ext cx="19907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Scenario 使用标准 Gherkin 格式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6399609" y="5857875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6669" y="8334"/>
                </a:moveTo>
                <a:lnTo>
                  <a:pt x="100013" y="8334"/>
                </a:lnTo>
                <a:cubicBezTo>
                  <a:pt x="109206" y="8334"/>
                  <a:pt x="116681" y="15809"/>
                  <a:pt x="116681" y="25003"/>
                </a:cubicBezTo>
                <a:lnTo>
                  <a:pt x="116681" y="108347"/>
                </a:lnTo>
                <a:cubicBezTo>
                  <a:pt x="116681" y="117541"/>
                  <a:pt x="109206" y="125016"/>
                  <a:pt x="100013" y="125016"/>
                </a:cubicBezTo>
                <a:lnTo>
                  <a:pt x="16669" y="125016"/>
                </a:lnTo>
                <a:cubicBezTo>
                  <a:pt x="7475" y="125016"/>
                  <a:pt x="0" y="117541"/>
                  <a:pt x="0" y="108347"/>
                </a:cubicBezTo>
                <a:lnTo>
                  <a:pt x="0" y="25003"/>
                </a:lnTo>
                <a:cubicBezTo>
                  <a:pt x="0" y="15809"/>
                  <a:pt x="7475" y="8334"/>
                  <a:pt x="16669" y="8334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4"/>
          <p:cNvSpPr/>
          <p:nvPr/>
        </p:nvSpPr>
        <p:spPr>
          <a:xfrm>
            <a:off x="6615113" y="5819775"/>
            <a:ext cx="1000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优先级标注合理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6399609" y="6086475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6669" y="8334"/>
                </a:moveTo>
                <a:lnTo>
                  <a:pt x="100013" y="8334"/>
                </a:lnTo>
                <a:cubicBezTo>
                  <a:pt x="109206" y="8334"/>
                  <a:pt x="116681" y="15809"/>
                  <a:pt x="116681" y="25003"/>
                </a:cubicBezTo>
                <a:lnTo>
                  <a:pt x="116681" y="108347"/>
                </a:lnTo>
                <a:cubicBezTo>
                  <a:pt x="116681" y="117541"/>
                  <a:pt x="109206" y="125016"/>
                  <a:pt x="100013" y="125016"/>
                </a:cubicBezTo>
                <a:lnTo>
                  <a:pt x="16669" y="125016"/>
                </a:lnTo>
                <a:cubicBezTo>
                  <a:pt x="7475" y="125016"/>
                  <a:pt x="0" y="117541"/>
                  <a:pt x="0" y="108347"/>
                </a:cubicBezTo>
                <a:lnTo>
                  <a:pt x="0" y="25003"/>
                </a:lnTo>
                <a:cubicBezTo>
                  <a:pt x="0" y="15809"/>
                  <a:pt x="7475" y="8334"/>
                  <a:pt x="16669" y="8334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Text 56"/>
          <p:cNvSpPr/>
          <p:nvPr/>
        </p:nvSpPr>
        <p:spPr>
          <a:xfrm>
            <a:off x="6615113" y="6048375"/>
            <a:ext cx="15335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没有遗漏重要的边界场景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2844" y="372844"/>
            <a:ext cx="11511560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b="1" kern="0" spc="103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SUMMARY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844" y="633835"/>
            <a:ext cx="11614092" cy="3728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42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总结与资源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77505" y="1235046"/>
            <a:ext cx="5601982" cy="3812330"/>
          </a:xfrm>
          <a:custGeom>
            <a:avLst/>
            <a:gdLst/>
            <a:ahLst/>
            <a:cxnLst/>
            <a:rect l="l" t="t" r="r" b="b"/>
            <a:pathLst>
              <a:path w="5601982" h="3812330">
                <a:moveTo>
                  <a:pt x="111854" y="0"/>
                </a:moveTo>
                <a:lnTo>
                  <a:pt x="5490128" y="0"/>
                </a:lnTo>
                <a:cubicBezTo>
                  <a:pt x="5551903" y="0"/>
                  <a:pt x="5601982" y="50079"/>
                  <a:pt x="5601982" y="111854"/>
                </a:cubicBezTo>
                <a:lnTo>
                  <a:pt x="5601982" y="3700477"/>
                </a:lnTo>
                <a:cubicBezTo>
                  <a:pt x="5601982" y="3762252"/>
                  <a:pt x="5551903" y="3812330"/>
                  <a:pt x="5490128" y="3812330"/>
                </a:cubicBezTo>
                <a:lnTo>
                  <a:pt x="111854" y="3812330"/>
                </a:lnTo>
                <a:cubicBezTo>
                  <a:pt x="50079" y="3812330"/>
                  <a:pt x="0" y="3762252"/>
                  <a:pt x="0" y="3700477"/>
                </a:cubicBezTo>
                <a:lnTo>
                  <a:pt x="0" y="111854"/>
                </a:lnTo>
                <a:cubicBezTo>
                  <a:pt x="0" y="50079"/>
                  <a:pt x="50079" y="0"/>
                  <a:pt x="111854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80239" y="1463413"/>
            <a:ext cx="209725" cy="186422"/>
          </a:xfrm>
          <a:custGeom>
            <a:avLst/>
            <a:gdLst/>
            <a:ahLst/>
            <a:cxnLst/>
            <a:rect l="l" t="t" r="r" b="b"/>
            <a:pathLst>
              <a:path w="209725" h="186422">
                <a:moveTo>
                  <a:pt x="112691" y="-6882"/>
                </a:moveTo>
                <a:cubicBezTo>
                  <a:pt x="111198" y="-9794"/>
                  <a:pt x="108176" y="-11651"/>
                  <a:pt x="104899" y="-11651"/>
                </a:cubicBezTo>
                <a:cubicBezTo>
                  <a:pt x="101622" y="-11651"/>
                  <a:pt x="98600" y="-9794"/>
                  <a:pt x="97107" y="-6882"/>
                </a:cubicBezTo>
                <a:lnTo>
                  <a:pt x="70309" y="45622"/>
                </a:lnTo>
                <a:lnTo>
                  <a:pt x="12088" y="54871"/>
                </a:lnTo>
                <a:cubicBezTo>
                  <a:pt x="8848" y="55380"/>
                  <a:pt x="6153" y="57674"/>
                  <a:pt x="5134" y="60806"/>
                </a:cubicBezTo>
                <a:cubicBezTo>
                  <a:pt x="4114" y="63937"/>
                  <a:pt x="4952" y="67360"/>
                  <a:pt x="7246" y="69690"/>
                </a:cubicBezTo>
                <a:lnTo>
                  <a:pt x="48899" y="111380"/>
                </a:lnTo>
                <a:lnTo>
                  <a:pt x="39724" y="169600"/>
                </a:lnTo>
                <a:cubicBezTo>
                  <a:pt x="39214" y="172841"/>
                  <a:pt x="40561" y="176118"/>
                  <a:pt x="43219" y="178048"/>
                </a:cubicBezTo>
                <a:cubicBezTo>
                  <a:pt x="45877" y="179977"/>
                  <a:pt x="49373" y="180269"/>
                  <a:pt x="52322" y="178776"/>
                </a:cubicBezTo>
                <a:lnTo>
                  <a:pt x="104899" y="152050"/>
                </a:lnTo>
                <a:lnTo>
                  <a:pt x="157439" y="178776"/>
                </a:lnTo>
                <a:cubicBezTo>
                  <a:pt x="160352" y="180269"/>
                  <a:pt x="163884" y="179977"/>
                  <a:pt x="166542" y="178048"/>
                </a:cubicBezTo>
                <a:cubicBezTo>
                  <a:pt x="169200" y="176118"/>
                  <a:pt x="170547" y="172877"/>
                  <a:pt x="170037" y="169600"/>
                </a:cubicBezTo>
                <a:lnTo>
                  <a:pt x="160825" y="111380"/>
                </a:lnTo>
                <a:lnTo>
                  <a:pt x="202479" y="69690"/>
                </a:lnTo>
                <a:cubicBezTo>
                  <a:pt x="204809" y="67360"/>
                  <a:pt x="205610" y="63937"/>
                  <a:pt x="204591" y="60806"/>
                </a:cubicBezTo>
                <a:cubicBezTo>
                  <a:pt x="203571" y="57674"/>
                  <a:pt x="200913" y="55380"/>
                  <a:pt x="197636" y="54871"/>
                </a:cubicBezTo>
                <a:lnTo>
                  <a:pt x="139452" y="45622"/>
                </a:lnTo>
                <a:lnTo>
                  <a:pt x="112691" y="-6882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01615" y="1426128"/>
            <a:ext cx="5080000" cy="2609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68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核心价值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68587" y="1836257"/>
            <a:ext cx="5219817" cy="671119"/>
          </a:xfrm>
          <a:custGeom>
            <a:avLst/>
            <a:gdLst/>
            <a:ahLst/>
            <a:cxnLst/>
            <a:rect l="l" t="t" r="r" b="b"/>
            <a:pathLst>
              <a:path w="5219817" h="671119">
                <a:moveTo>
                  <a:pt x="74568" y="0"/>
                </a:moveTo>
                <a:lnTo>
                  <a:pt x="5145248" y="0"/>
                </a:lnTo>
                <a:cubicBezTo>
                  <a:pt x="5186431" y="0"/>
                  <a:pt x="5219817" y="33385"/>
                  <a:pt x="5219817" y="74568"/>
                </a:cubicBezTo>
                <a:lnTo>
                  <a:pt x="5219817" y="596551"/>
                </a:lnTo>
                <a:cubicBezTo>
                  <a:pt x="5219817" y="637734"/>
                  <a:pt x="5186431" y="671119"/>
                  <a:pt x="5145248" y="671119"/>
                </a:cubicBezTo>
                <a:lnTo>
                  <a:pt x="74568" y="671119"/>
                </a:lnTo>
                <a:cubicBezTo>
                  <a:pt x="33413" y="671119"/>
                  <a:pt x="0" y="637706"/>
                  <a:pt x="0" y="596551"/>
                </a:cubicBezTo>
                <a:lnTo>
                  <a:pt x="0" y="74568"/>
                </a:lnTo>
                <a:cubicBezTo>
                  <a:pt x="0" y="33385"/>
                  <a:pt x="33385" y="0"/>
                  <a:pt x="74568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680440" y="1948110"/>
            <a:ext cx="372844" cy="372844"/>
          </a:xfrm>
          <a:custGeom>
            <a:avLst/>
            <a:gdLst/>
            <a:ahLst/>
            <a:cxnLst/>
            <a:rect l="l" t="t" r="r" b="b"/>
            <a:pathLst>
              <a:path w="372844" h="372844">
                <a:moveTo>
                  <a:pt x="74569" y="0"/>
                </a:moveTo>
                <a:lnTo>
                  <a:pt x="298275" y="0"/>
                </a:lnTo>
                <a:cubicBezTo>
                  <a:pt x="339458" y="0"/>
                  <a:pt x="372844" y="33386"/>
                  <a:pt x="372844" y="74569"/>
                </a:cubicBezTo>
                <a:lnTo>
                  <a:pt x="372844" y="298275"/>
                </a:lnTo>
                <a:cubicBezTo>
                  <a:pt x="372844" y="339458"/>
                  <a:pt x="339458" y="372844"/>
                  <a:pt x="298275" y="372844"/>
                </a:cubicBezTo>
                <a:lnTo>
                  <a:pt x="74569" y="372844"/>
                </a:lnTo>
                <a:cubicBezTo>
                  <a:pt x="33386" y="372844"/>
                  <a:pt x="0" y="339458"/>
                  <a:pt x="0" y="298275"/>
                </a:cubicBezTo>
                <a:lnTo>
                  <a:pt x="0" y="74569"/>
                </a:lnTo>
                <a:cubicBezTo>
                  <a:pt x="0" y="33386"/>
                  <a:pt x="33386" y="0"/>
                  <a:pt x="74569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782972" y="2059963"/>
            <a:ext cx="167780" cy="149138"/>
          </a:xfrm>
          <a:custGeom>
            <a:avLst/>
            <a:gdLst/>
            <a:ahLst/>
            <a:cxnLst/>
            <a:rect l="l" t="t" r="r" b="b"/>
            <a:pathLst>
              <a:path w="167780" h="149138">
                <a:moveTo>
                  <a:pt x="78326" y="24817"/>
                </a:moveTo>
                <a:lnTo>
                  <a:pt x="44363" y="62568"/>
                </a:lnTo>
                <a:cubicBezTo>
                  <a:pt x="43023" y="64053"/>
                  <a:pt x="43081" y="66355"/>
                  <a:pt x="44508" y="67782"/>
                </a:cubicBezTo>
                <a:cubicBezTo>
                  <a:pt x="53392" y="76666"/>
                  <a:pt x="67811" y="76666"/>
                  <a:pt x="76695" y="67782"/>
                </a:cubicBezTo>
                <a:lnTo>
                  <a:pt x="85958" y="58519"/>
                </a:lnTo>
                <a:cubicBezTo>
                  <a:pt x="87181" y="57296"/>
                  <a:pt x="88725" y="56626"/>
                  <a:pt x="90298" y="56509"/>
                </a:cubicBezTo>
                <a:cubicBezTo>
                  <a:pt x="92279" y="56334"/>
                  <a:pt x="94318" y="57004"/>
                  <a:pt x="95833" y="58519"/>
                </a:cubicBezTo>
                <a:lnTo>
                  <a:pt x="147273" y="109523"/>
                </a:lnTo>
                <a:lnTo>
                  <a:pt x="167780" y="93211"/>
                </a:lnTo>
                <a:lnTo>
                  <a:pt x="167780" y="9321"/>
                </a:lnTo>
                <a:lnTo>
                  <a:pt x="135156" y="27963"/>
                </a:lnTo>
                <a:lnTo>
                  <a:pt x="128223" y="23332"/>
                </a:lnTo>
                <a:cubicBezTo>
                  <a:pt x="123621" y="20273"/>
                  <a:pt x="118232" y="18642"/>
                  <a:pt x="112698" y="18642"/>
                </a:cubicBezTo>
                <a:lnTo>
                  <a:pt x="92192" y="18642"/>
                </a:lnTo>
                <a:cubicBezTo>
                  <a:pt x="91871" y="18642"/>
                  <a:pt x="91522" y="18642"/>
                  <a:pt x="91201" y="18671"/>
                </a:cubicBezTo>
                <a:cubicBezTo>
                  <a:pt x="86278" y="18933"/>
                  <a:pt x="81647" y="21147"/>
                  <a:pt x="78326" y="24817"/>
                </a:cubicBezTo>
                <a:close/>
                <a:moveTo>
                  <a:pt x="33964" y="53218"/>
                </a:moveTo>
                <a:lnTo>
                  <a:pt x="65073" y="18642"/>
                </a:lnTo>
                <a:lnTo>
                  <a:pt x="53538" y="18642"/>
                </a:lnTo>
                <a:cubicBezTo>
                  <a:pt x="46110" y="18642"/>
                  <a:pt x="39003" y="21584"/>
                  <a:pt x="33760" y="26827"/>
                </a:cubicBezTo>
                <a:lnTo>
                  <a:pt x="32624" y="27963"/>
                </a:lnTo>
                <a:lnTo>
                  <a:pt x="0" y="9321"/>
                </a:lnTo>
                <a:lnTo>
                  <a:pt x="0" y="93211"/>
                </a:lnTo>
                <a:lnTo>
                  <a:pt x="45557" y="131165"/>
                </a:lnTo>
                <a:cubicBezTo>
                  <a:pt x="52256" y="136758"/>
                  <a:pt x="60704" y="139817"/>
                  <a:pt x="69413" y="139817"/>
                </a:cubicBezTo>
                <a:lnTo>
                  <a:pt x="73986" y="139817"/>
                </a:lnTo>
                <a:lnTo>
                  <a:pt x="71947" y="137778"/>
                </a:lnTo>
                <a:cubicBezTo>
                  <a:pt x="69209" y="135039"/>
                  <a:pt x="69209" y="130612"/>
                  <a:pt x="71947" y="127903"/>
                </a:cubicBezTo>
                <a:cubicBezTo>
                  <a:pt x="74685" y="125194"/>
                  <a:pt x="79113" y="125165"/>
                  <a:pt x="81822" y="127903"/>
                </a:cubicBezTo>
                <a:lnTo>
                  <a:pt x="93764" y="139846"/>
                </a:lnTo>
                <a:lnTo>
                  <a:pt x="96386" y="139846"/>
                </a:lnTo>
                <a:cubicBezTo>
                  <a:pt x="101950" y="139846"/>
                  <a:pt x="107397" y="138593"/>
                  <a:pt x="112348" y="136263"/>
                </a:cubicBezTo>
                <a:lnTo>
                  <a:pt x="104571" y="128456"/>
                </a:lnTo>
                <a:cubicBezTo>
                  <a:pt x="101833" y="125718"/>
                  <a:pt x="101833" y="121291"/>
                  <a:pt x="104571" y="118582"/>
                </a:cubicBezTo>
                <a:cubicBezTo>
                  <a:pt x="107309" y="115873"/>
                  <a:pt x="111737" y="115844"/>
                  <a:pt x="114446" y="118582"/>
                </a:cubicBezTo>
                <a:lnTo>
                  <a:pt x="123767" y="127903"/>
                </a:lnTo>
                <a:lnTo>
                  <a:pt x="128864" y="122806"/>
                </a:lnTo>
                <a:cubicBezTo>
                  <a:pt x="131457" y="120213"/>
                  <a:pt x="132214" y="116456"/>
                  <a:pt x="131078" y="113164"/>
                </a:cubicBezTo>
                <a:lnTo>
                  <a:pt x="90910" y="73316"/>
                </a:lnTo>
                <a:lnTo>
                  <a:pt x="86570" y="77656"/>
                </a:lnTo>
                <a:cubicBezTo>
                  <a:pt x="72209" y="92017"/>
                  <a:pt x="48965" y="92017"/>
                  <a:pt x="34605" y="77656"/>
                </a:cubicBezTo>
                <a:cubicBezTo>
                  <a:pt x="27905" y="70957"/>
                  <a:pt x="27643" y="60208"/>
                  <a:pt x="33964" y="5318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165138" y="1948110"/>
            <a:ext cx="2227743" cy="2237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先达成一致再构建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165138" y="2209101"/>
            <a:ext cx="2218422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人与 AI 先就需求达成共识，避免返工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68587" y="2619229"/>
            <a:ext cx="5219817" cy="671119"/>
          </a:xfrm>
          <a:custGeom>
            <a:avLst/>
            <a:gdLst/>
            <a:ahLst/>
            <a:cxnLst/>
            <a:rect l="l" t="t" r="r" b="b"/>
            <a:pathLst>
              <a:path w="5219817" h="671119">
                <a:moveTo>
                  <a:pt x="74568" y="0"/>
                </a:moveTo>
                <a:lnTo>
                  <a:pt x="5145248" y="0"/>
                </a:lnTo>
                <a:cubicBezTo>
                  <a:pt x="5186431" y="0"/>
                  <a:pt x="5219817" y="33385"/>
                  <a:pt x="5219817" y="74568"/>
                </a:cubicBezTo>
                <a:lnTo>
                  <a:pt x="5219817" y="596551"/>
                </a:lnTo>
                <a:cubicBezTo>
                  <a:pt x="5219817" y="637734"/>
                  <a:pt x="5186431" y="671119"/>
                  <a:pt x="5145248" y="671119"/>
                </a:cubicBezTo>
                <a:lnTo>
                  <a:pt x="74568" y="671119"/>
                </a:lnTo>
                <a:cubicBezTo>
                  <a:pt x="33413" y="671119"/>
                  <a:pt x="0" y="637706"/>
                  <a:pt x="0" y="596551"/>
                </a:cubicBezTo>
                <a:lnTo>
                  <a:pt x="0" y="74568"/>
                </a:lnTo>
                <a:cubicBezTo>
                  <a:pt x="0" y="33385"/>
                  <a:pt x="33385" y="0"/>
                  <a:pt x="74568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680440" y="2731083"/>
            <a:ext cx="372844" cy="372844"/>
          </a:xfrm>
          <a:custGeom>
            <a:avLst/>
            <a:gdLst/>
            <a:ahLst/>
            <a:cxnLst/>
            <a:rect l="l" t="t" r="r" b="b"/>
            <a:pathLst>
              <a:path w="372844" h="372844">
                <a:moveTo>
                  <a:pt x="74569" y="0"/>
                </a:moveTo>
                <a:lnTo>
                  <a:pt x="298275" y="0"/>
                </a:lnTo>
                <a:cubicBezTo>
                  <a:pt x="339458" y="0"/>
                  <a:pt x="372844" y="33386"/>
                  <a:pt x="372844" y="74569"/>
                </a:cubicBezTo>
                <a:lnTo>
                  <a:pt x="372844" y="298275"/>
                </a:lnTo>
                <a:cubicBezTo>
                  <a:pt x="372844" y="339458"/>
                  <a:pt x="339458" y="372844"/>
                  <a:pt x="298275" y="372844"/>
                </a:cubicBezTo>
                <a:lnTo>
                  <a:pt x="74569" y="372844"/>
                </a:lnTo>
                <a:cubicBezTo>
                  <a:pt x="33386" y="372844"/>
                  <a:pt x="0" y="339458"/>
                  <a:pt x="0" y="298275"/>
                </a:cubicBezTo>
                <a:lnTo>
                  <a:pt x="0" y="74569"/>
                </a:lnTo>
                <a:cubicBezTo>
                  <a:pt x="0" y="33386"/>
                  <a:pt x="33386" y="0"/>
                  <a:pt x="74569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2"/>
          <p:cNvSpPr/>
          <p:nvPr/>
        </p:nvSpPr>
        <p:spPr>
          <a:xfrm>
            <a:off x="782972" y="2842936"/>
            <a:ext cx="167780" cy="149138"/>
          </a:xfrm>
          <a:custGeom>
            <a:avLst/>
            <a:gdLst/>
            <a:ahLst/>
            <a:cxnLst/>
            <a:rect l="l" t="t" r="r" b="b"/>
            <a:pathLst>
              <a:path w="167780" h="149138">
                <a:moveTo>
                  <a:pt x="13982" y="6991"/>
                </a:moveTo>
                <a:cubicBezTo>
                  <a:pt x="13982" y="3117"/>
                  <a:pt x="10865" y="0"/>
                  <a:pt x="6991" y="0"/>
                </a:cubicBezTo>
                <a:cubicBezTo>
                  <a:pt x="3117" y="0"/>
                  <a:pt x="0" y="3117"/>
                  <a:pt x="0" y="6991"/>
                </a:cubicBezTo>
                <a:lnTo>
                  <a:pt x="0" y="114183"/>
                </a:lnTo>
                <a:cubicBezTo>
                  <a:pt x="0" y="123184"/>
                  <a:pt x="7311" y="130495"/>
                  <a:pt x="16312" y="130495"/>
                </a:cubicBezTo>
                <a:lnTo>
                  <a:pt x="69908" y="130495"/>
                </a:lnTo>
                <a:lnTo>
                  <a:pt x="69908" y="116514"/>
                </a:lnTo>
                <a:lnTo>
                  <a:pt x="16312" y="116514"/>
                </a:lnTo>
                <a:cubicBezTo>
                  <a:pt x="15030" y="116514"/>
                  <a:pt x="13982" y="115465"/>
                  <a:pt x="13982" y="114183"/>
                </a:cubicBezTo>
                <a:lnTo>
                  <a:pt x="13982" y="46606"/>
                </a:lnTo>
                <a:lnTo>
                  <a:pt x="69908" y="46606"/>
                </a:lnTo>
                <a:lnTo>
                  <a:pt x="69908" y="32624"/>
                </a:lnTo>
                <a:lnTo>
                  <a:pt x="13982" y="32624"/>
                </a:lnTo>
                <a:lnTo>
                  <a:pt x="13982" y="6991"/>
                </a:lnTo>
                <a:close/>
                <a:moveTo>
                  <a:pt x="97872" y="65248"/>
                </a:moveTo>
                <a:lnTo>
                  <a:pt x="153798" y="65248"/>
                </a:lnTo>
                <a:cubicBezTo>
                  <a:pt x="161517" y="65248"/>
                  <a:pt x="167780" y="58985"/>
                  <a:pt x="167780" y="51266"/>
                </a:cubicBezTo>
                <a:lnTo>
                  <a:pt x="167780" y="23303"/>
                </a:lnTo>
                <a:cubicBezTo>
                  <a:pt x="167780" y="15584"/>
                  <a:pt x="161517" y="9321"/>
                  <a:pt x="153798" y="9321"/>
                </a:cubicBezTo>
                <a:lnTo>
                  <a:pt x="129709" y="9321"/>
                </a:lnTo>
                <a:cubicBezTo>
                  <a:pt x="127233" y="9321"/>
                  <a:pt x="124874" y="8331"/>
                  <a:pt x="123126" y="6583"/>
                </a:cubicBezTo>
                <a:lnTo>
                  <a:pt x="120621" y="4078"/>
                </a:lnTo>
                <a:cubicBezTo>
                  <a:pt x="117999" y="1456"/>
                  <a:pt x="114446" y="-29"/>
                  <a:pt x="110746" y="-29"/>
                </a:cubicBezTo>
                <a:lnTo>
                  <a:pt x="97872" y="0"/>
                </a:lnTo>
                <a:cubicBezTo>
                  <a:pt x="90153" y="0"/>
                  <a:pt x="83890" y="6263"/>
                  <a:pt x="83890" y="13982"/>
                </a:cubicBezTo>
                <a:lnTo>
                  <a:pt x="83890" y="51266"/>
                </a:lnTo>
                <a:cubicBezTo>
                  <a:pt x="83890" y="58985"/>
                  <a:pt x="90153" y="65248"/>
                  <a:pt x="97872" y="65248"/>
                </a:cubicBezTo>
                <a:close/>
                <a:moveTo>
                  <a:pt x="97872" y="149138"/>
                </a:moveTo>
                <a:lnTo>
                  <a:pt x="153798" y="149138"/>
                </a:lnTo>
                <a:cubicBezTo>
                  <a:pt x="161517" y="149138"/>
                  <a:pt x="167780" y="142875"/>
                  <a:pt x="167780" y="135156"/>
                </a:cubicBezTo>
                <a:lnTo>
                  <a:pt x="167780" y="107193"/>
                </a:lnTo>
                <a:cubicBezTo>
                  <a:pt x="167780" y="99474"/>
                  <a:pt x="161517" y="93211"/>
                  <a:pt x="153798" y="93211"/>
                </a:cubicBezTo>
                <a:lnTo>
                  <a:pt x="129709" y="93211"/>
                </a:lnTo>
                <a:cubicBezTo>
                  <a:pt x="127233" y="93211"/>
                  <a:pt x="124874" y="92221"/>
                  <a:pt x="123126" y="90473"/>
                </a:cubicBezTo>
                <a:lnTo>
                  <a:pt x="120621" y="87968"/>
                </a:lnTo>
                <a:cubicBezTo>
                  <a:pt x="117999" y="85346"/>
                  <a:pt x="114446" y="83861"/>
                  <a:pt x="110746" y="83861"/>
                </a:cubicBezTo>
                <a:lnTo>
                  <a:pt x="97872" y="83890"/>
                </a:lnTo>
                <a:cubicBezTo>
                  <a:pt x="90153" y="83890"/>
                  <a:pt x="83890" y="90153"/>
                  <a:pt x="83890" y="97872"/>
                </a:cubicBezTo>
                <a:lnTo>
                  <a:pt x="83890" y="135156"/>
                </a:lnTo>
                <a:cubicBezTo>
                  <a:pt x="83890" y="142875"/>
                  <a:pt x="90153" y="149138"/>
                  <a:pt x="97872" y="14913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1165138" y="2731083"/>
            <a:ext cx="2162495" cy="2237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保持组织性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165138" y="2992073"/>
            <a:ext cx="2153174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每个变更有自己的文件夹，结构清晰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68587" y="3402202"/>
            <a:ext cx="5219817" cy="671119"/>
          </a:xfrm>
          <a:custGeom>
            <a:avLst/>
            <a:gdLst/>
            <a:ahLst/>
            <a:cxnLst/>
            <a:rect l="l" t="t" r="r" b="b"/>
            <a:pathLst>
              <a:path w="5219817" h="671119">
                <a:moveTo>
                  <a:pt x="74568" y="0"/>
                </a:moveTo>
                <a:lnTo>
                  <a:pt x="5145248" y="0"/>
                </a:lnTo>
                <a:cubicBezTo>
                  <a:pt x="5186431" y="0"/>
                  <a:pt x="5219817" y="33385"/>
                  <a:pt x="5219817" y="74568"/>
                </a:cubicBezTo>
                <a:lnTo>
                  <a:pt x="5219817" y="596551"/>
                </a:lnTo>
                <a:cubicBezTo>
                  <a:pt x="5219817" y="637734"/>
                  <a:pt x="5186431" y="671119"/>
                  <a:pt x="5145248" y="671119"/>
                </a:cubicBezTo>
                <a:lnTo>
                  <a:pt x="74568" y="671119"/>
                </a:lnTo>
                <a:cubicBezTo>
                  <a:pt x="33413" y="671119"/>
                  <a:pt x="0" y="637706"/>
                  <a:pt x="0" y="596551"/>
                </a:cubicBezTo>
                <a:lnTo>
                  <a:pt x="0" y="74568"/>
                </a:lnTo>
                <a:cubicBezTo>
                  <a:pt x="0" y="33385"/>
                  <a:pt x="33385" y="0"/>
                  <a:pt x="74568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680440" y="3514055"/>
            <a:ext cx="372844" cy="372844"/>
          </a:xfrm>
          <a:custGeom>
            <a:avLst/>
            <a:gdLst/>
            <a:ahLst/>
            <a:cxnLst/>
            <a:rect l="l" t="t" r="r" b="b"/>
            <a:pathLst>
              <a:path w="372844" h="372844">
                <a:moveTo>
                  <a:pt x="74569" y="0"/>
                </a:moveTo>
                <a:lnTo>
                  <a:pt x="298275" y="0"/>
                </a:lnTo>
                <a:cubicBezTo>
                  <a:pt x="339458" y="0"/>
                  <a:pt x="372844" y="33386"/>
                  <a:pt x="372844" y="74569"/>
                </a:cubicBezTo>
                <a:lnTo>
                  <a:pt x="372844" y="298275"/>
                </a:lnTo>
                <a:cubicBezTo>
                  <a:pt x="372844" y="339458"/>
                  <a:pt x="339458" y="372844"/>
                  <a:pt x="298275" y="372844"/>
                </a:cubicBezTo>
                <a:lnTo>
                  <a:pt x="74569" y="372844"/>
                </a:lnTo>
                <a:cubicBezTo>
                  <a:pt x="33386" y="372844"/>
                  <a:pt x="0" y="339458"/>
                  <a:pt x="0" y="298275"/>
                </a:cubicBezTo>
                <a:lnTo>
                  <a:pt x="0" y="74569"/>
                </a:lnTo>
                <a:cubicBezTo>
                  <a:pt x="0" y="33386"/>
                  <a:pt x="33386" y="0"/>
                  <a:pt x="74569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7"/>
          <p:cNvSpPr/>
          <p:nvPr/>
        </p:nvSpPr>
        <p:spPr>
          <a:xfrm>
            <a:off x="792294" y="3625908"/>
            <a:ext cx="149138" cy="149138"/>
          </a:xfrm>
          <a:custGeom>
            <a:avLst/>
            <a:gdLst/>
            <a:ahLst/>
            <a:cxnLst/>
            <a:rect l="l" t="t" r="r" b="b"/>
            <a:pathLst>
              <a:path w="149138" h="149138">
                <a:moveTo>
                  <a:pt x="139846" y="55927"/>
                </a:moveTo>
                <a:lnTo>
                  <a:pt x="142147" y="55927"/>
                </a:lnTo>
                <a:cubicBezTo>
                  <a:pt x="146021" y="55927"/>
                  <a:pt x="149138" y="52810"/>
                  <a:pt x="149138" y="48936"/>
                </a:cubicBezTo>
                <a:lnTo>
                  <a:pt x="149138" y="6991"/>
                </a:lnTo>
                <a:cubicBezTo>
                  <a:pt x="149138" y="4165"/>
                  <a:pt x="147448" y="1602"/>
                  <a:pt x="144827" y="524"/>
                </a:cubicBezTo>
                <a:cubicBezTo>
                  <a:pt x="142205" y="-553"/>
                  <a:pt x="139205" y="58"/>
                  <a:pt x="137195" y="2039"/>
                </a:cubicBezTo>
                <a:lnTo>
                  <a:pt x="122136" y="17128"/>
                </a:lnTo>
                <a:cubicBezTo>
                  <a:pt x="109232" y="6437"/>
                  <a:pt x="92628" y="0"/>
                  <a:pt x="74569" y="0"/>
                </a:cubicBezTo>
                <a:cubicBezTo>
                  <a:pt x="36993" y="0"/>
                  <a:pt x="5913" y="27789"/>
                  <a:pt x="757" y="63937"/>
                </a:cubicBezTo>
                <a:cubicBezTo>
                  <a:pt x="29" y="69034"/>
                  <a:pt x="3554" y="73753"/>
                  <a:pt x="8651" y="74481"/>
                </a:cubicBezTo>
                <a:cubicBezTo>
                  <a:pt x="13749" y="75210"/>
                  <a:pt x="18467" y="71656"/>
                  <a:pt x="19196" y="66588"/>
                </a:cubicBezTo>
                <a:cubicBezTo>
                  <a:pt x="23070" y="39469"/>
                  <a:pt x="46402" y="18642"/>
                  <a:pt x="74569" y="18642"/>
                </a:cubicBezTo>
                <a:cubicBezTo>
                  <a:pt x="87502" y="18642"/>
                  <a:pt x="99386" y="23011"/>
                  <a:pt x="108853" y="30381"/>
                </a:cubicBezTo>
                <a:lnTo>
                  <a:pt x="95250" y="43984"/>
                </a:lnTo>
                <a:cubicBezTo>
                  <a:pt x="93240" y="45994"/>
                  <a:pt x="92658" y="48994"/>
                  <a:pt x="93735" y="51616"/>
                </a:cubicBezTo>
                <a:cubicBezTo>
                  <a:pt x="94813" y="54237"/>
                  <a:pt x="97376" y="55927"/>
                  <a:pt x="100202" y="55927"/>
                </a:cubicBezTo>
                <a:lnTo>
                  <a:pt x="139846" y="55927"/>
                </a:lnTo>
                <a:close/>
                <a:moveTo>
                  <a:pt x="148409" y="85201"/>
                </a:moveTo>
                <a:cubicBezTo>
                  <a:pt x="149138" y="80103"/>
                  <a:pt x="145584" y="75384"/>
                  <a:pt x="140516" y="74656"/>
                </a:cubicBezTo>
                <a:cubicBezTo>
                  <a:pt x="135447" y="73928"/>
                  <a:pt x="130699" y="77482"/>
                  <a:pt x="129971" y="82550"/>
                </a:cubicBezTo>
                <a:cubicBezTo>
                  <a:pt x="126097" y="109639"/>
                  <a:pt x="102765" y="130466"/>
                  <a:pt x="74598" y="130466"/>
                </a:cubicBezTo>
                <a:cubicBezTo>
                  <a:pt x="61665" y="130466"/>
                  <a:pt x="49781" y="126097"/>
                  <a:pt x="40314" y="118728"/>
                </a:cubicBezTo>
                <a:lnTo>
                  <a:pt x="53888" y="105154"/>
                </a:lnTo>
                <a:cubicBezTo>
                  <a:pt x="55897" y="103144"/>
                  <a:pt x="56480" y="100144"/>
                  <a:pt x="55402" y="97522"/>
                </a:cubicBezTo>
                <a:cubicBezTo>
                  <a:pt x="54325" y="94900"/>
                  <a:pt x="51761" y="93211"/>
                  <a:pt x="48936" y="93211"/>
                </a:cubicBezTo>
                <a:lnTo>
                  <a:pt x="6991" y="93211"/>
                </a:lnTo>
                <a:cubicBezTo>
                  <a:pt x="3117" y="93211"/>
                  <a:pt x="0" y="96328"/>
                  <a:pt x="0" y="100202"/>
                </a:cubicBezTo>
                <a:lnTo>
                  <a:pt x="0" y="142147"/>
                </a:lnTo>
                <a:cubicBezTo>
                  <a:pt x="0" y="144972"/>
                  <a:pt x="1689" y="147536"/>
                  <a:pt x="4311" y="148613"/>
                </a:cubicBezTo>
                <a:cubicBezTo>
                  <a:pt x="6933" y="149691"/>
                  <a:pt x="9933" y="149079"/>
                  <a:pt x="11943" y="147099"/>
                </a:cubicBezTo>
                <a:lnTo>
                  <a:pt x="27031" y="132010"/>
                </a:lnTo>
                <a:cubicBezTo>
                  <a:pt x="39906" y="142700"/>
                  <a:pt x="56509" y="149138"/>
                  <a:pt x="74569" y="149138"/>
                </a:cubicBezTo>
                <a:cubicBezTo>
                  <a:pt x="112144" y="149138"/>
                  <a:pt x="143225" y="121349"/>
                  <a:pt x="148380" y="85201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1165138" y="3514055"/>
            <a:ext cx="2162495" cy="2237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流动迭代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165138" y="3775046"/>
            <a:ext cx="2153174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随时更新任何文档，无僵化阶段门槛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68587" y="4185174"/>
            <a:ext cx="5219817" cy="671119"/>
          </a:xfrm>
          <a:custGeom>
            <a:avLst/>
            <a:gdLst/>
            <a:ahLst/>
            <a:cxnLst/>
            <a:rect l="l" t="t" r="r" b="b"/>
            <a:pathLst>
              <a:path w="5219817" h="671119">
                <a:moveTo>
                  <a:pt x="74568" y="0"/>
                </a:moveTo>
                <a:lnTo>
                  <a:pt x="5145248" y="0"/>
                </a:lnTo>
                <a:cubicBezTo>
                  <a:pt x="5186431" y="0"/>
                  <a:pt x="5219817" y="33385"/>
                  <a:pt x="5219817" y="74568"/>
                </a:cubicBezTo>
                <a:lnTo>
                  <a:pt x="5219817" y="596551"/>
                </a:lnTo>
                <a:cubicBezTo>
                  <a:pt x="5219817" y="637734"/>
                  <a:pt x="5186431" y="671119"/>
                  <a:pt x="5145248" y="671119"/>
                </a:cubicBezTo>
                <a:lnTo>
                  <a:pt x="74568" y="671119"/>
                </a:lnTo>
                <a:cubicBezTo>
                  <a:pt x="33413" y="671119"/>
                  <a:pt x="0" y="637706"/>
                  <a:pt x="0" y="596551"/>
                </a:cubicBezTo>
                <a:lnTo>
                  <a:pt x="0" y="74568"/>
                </a:lnTo>
                <a:cubicBezTo>
                  <a:pt x="0" y="33385"/>
                  <a:pt x="33385" y="0"/>
                  <a:pt x="74568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680440" y="4297028"/>
            <a:ext cx="372844" cy="372844"/>
          </a:xfrm>
          <a:custGeom>
            <a:avLst/>
            <a:gdLst/>
            <a:ahLst/>
            <a:cxnLst/>
            <a:rect l="l" t="t" r="r" b="b"/>
            <a:pathLst>
              <a:path w="372844" h="372844">
                <a:moveTo>
                  <a:pt x="74569" y="0"/>
                </a:moveTo>
                <a:lnTo>
                  <a:pt x="298275" y="0"/>
                </a:lnTo>
                <a:cubicBezTo>
                  <a:pt x="339458" y="0"/>
                  <a:pt x="372844" y="33386"/>
                  <a:pt x="372844" y="74569"/>
                </a:cubicBezTo>
                <a:lnTo>
                  <a:pt x="372844" y="298275"/>
                </a:lnTo>
                <a:cubicBezTo>
                  <a:pt x="372844" y="339458"/>
                  <a:pt x="339458" y="372844"/>
                  <a:pt x="298275" y="372844"/>
                </a:cubicBezTo>
                <a:lnTo>
                  <a:pt x="74569" y="372844"/>
                </a:lnTo>
                <a:cubicBezTo>
                  <a:pt x="33386" y="372844"/>
                  <a:pt x="0" y="339458"/>
                  <a:pt x="0" y="298275"/>
                </a:cubicBezTo>
                <a:lnTo>
                  <a:pt x="0" y="74569"/>
                </a:lnTo>
                <a:cubicBezTo>
                  <a:pt x="0" y="33386"/>
                  <a:pt x="33386" y="0"/>
                  <a:pt x="74569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773651" y="4408881"/>
            <a:ext cx="186422" cy="149138"/>
          </a:xfrm>
          <a:custGeom>
            <a:avLst/>
            <a:gdLst/>
            <a:ahLst/>
            <a:cxnLst/>
            <a:rect l="l" t="t" r="r" b="b"/>
            <a:pathLst>
              <a:path w="186422" h="149138">
                <a:moveTo>
                  <a:pt x="102532" y="0"/>
                </a:moveTo>
                <a:cubicBezTo>
                  <a:pt x="102532" y="-5156"/>
                  <a:pt x="98367" y="-9321"/>
                  <a:pt x="93211" y="-9321"/>
                </a:cubicBezTo>
                <a:cubicBezTo>
                  <a:pt x="88055" y="-9321"/>
                  <a:pt x="83890" y="-5156"/>
                  <a:pt x="83890" y="0"/>
                </a:cubicBezTo>
                <a:lnTo>
                  <a:pt x="83890" y="18642"/>
                </a:lnTo>
                <a:lnTo>
                  <a:pt x="55927" y="18642"/>
                </a:lnTo>
                <a:cubicBezTo>
                  <a:pt x="40489" y="18642"/>
                  <a:pt x="27963" y="31167"/>
                  <a:pt x="27963" y="46606"/>
                </a:cubicBezTo>
                <a:lnTo>
                  <a:pt x="27963" y="111853"/>
                </a:lnTo>
                <a:cubicBezTo>
                  <a:pt x="27963" y="127291"/>
                  <a:pt x="40489" y="139817"/>
                  <a:pt x="55927" y="139817"/>
                </a:cubicBezTo>
                <a:lnTo>
                  <a:pt x="130495" y="139817"/>
                </a:lnTo>
                <a:cubicBezTo>
                  <a:pt x="145933" y="139817"/>
                  <a:pt x="158459" y="127291"/>
                  <a:pt x="158459" y="111853"/>
                </a:cubicBezTo>
                <a:lnTo>
                  <a:pt x="158459" y="46606"/>
                </a:lnTo>
                <a:cubicBezTo>
                  <a:pt x="158459" y="31167"/>
                  <a:pt x="145933" y="18642"/>
                  <a:pt x="130495" y="18642"/>
                </a:cubicBezTo>
                <a:lnTo>
                  <a:pt x="102532" y="18642"/>
                </a:lnTo>
                <a:lnTo>
                  <a:pt x="102532" y="0"/>
                </a:lnTo>
                <a:close/>
                <a:moveTo>
                  <a:pt x="46606" y="107193"/>
                </a:moveTo>
                <a:cubicBezTo>
                  <a:pt x="46606" y="103319"/>
                  <a:pt x="49722" y="100202"/>
                  <a:pt x="53596" y="100202"/>
                </a:cubicBezTo>
                <a:lnTo>
                  <a:pt x="62917" y="100202"/>
                </a:lnTo>
                <a:cubicBezTo>
                  <a:pt x="66792" y="100202"/>
                  <a:pt x="69908" y="103319"/>
                  <a:pt x="69908" y="107193"/>
                </a:cubicBezTo>
                <a:cubicBezTo>
                  <a:pt x="69908" y="111067"/>
                  <a:pt x="66792" y="114183"/>
                  <a:pt x="62917" y="114183"/>
                </a:cubicBezTo>
                <a:lnTo>
                  <a:pt x="53596" y="114183"/>
                </a:lnTo>
                <a:cubicBezTo>
                  <a:pt x="49722" y="114183"/>
                  <a:pt x="46606" y="111067"/>
                  <a:pt x="46606" y="107193"/>
                </a:cubicBezTo>
                <a:close/>
                <a:moveTo>
                  <a:pt x="81560" y="107193"/>
                </a:moveTo>
                <a:cubicBezTo>
                  <a:pt x="81560" y="103319"/>
                  <a:pt x="84676" y="100202"/>
                  <a:pt x="88550" y="100202"/>
                </a:cubicBezTo>
                <a:lnTo>
                  <a:pt x="97872" y="100202"/>
                </a:lnTo>
                <a:cubicBezTo>
                  <a:pt x="101746" y="100202"/>
                  <a:pt x="104862" y="103319"/>
                  <a:pt x="104862" y="107193"/>
                </a:cubicBezTo>
                <a:cubicBezTo>
                  <a:pt x="104862" y="111067"/>
                  <a:pt x="101746" y="114183"/>
                  <a:pt x="97872" y="114183"/>
                </a:cubicBezTo>
                <a:lnTo>
                  <a:pt x="88550" y="114183"/>
                </a:lnTo>
                <a:cubicBezTo>
                  <a:pt x="84676" y="114183"/>
                  <a:pt x="81560" y="111067"/>
                  <a:pt x="81560" y="107193"/>
                </a:cubicBezTo>
                <a:close/>
                <a:moveTo>
                  <a:pt x="116514" y="107193"/>
                </a:moveTo>
                <a:cubicBezTo>
                  <a:pt x="116514" y="103319"/>
                  <a:pt x="119631" y="100202"/>
                  <a:pt x="123505" y="100202"/>
                </a:cubicBezTo>
                <a:lnTo>
                  <a:pt x="132826" y="100202"/>
                </a:lnTo>
                <a:cubicBezTo>
                  <a:pt x="136700" y="100202"/>
                  <a:pt x="139817" y="103319"/>
                  <a:pt x="139817" y="107193"/>
                </a:cubicBezTo>
                <a:cubicBezTo>
                  <a:pt x="139817" y="111067"/>
                  <a:pt x="136700" y="114183"/>
                  <a:pt x="132826" y="114183"/>
                </a:cubicBezTo>
                <a:lnTo>
                  <a:pt x="123505" y="114183"/>
                </a:lnTo>
                <a:cubicBezTo>
                  <a:pt x="119631" y="114183"/>
                  <a:pt x="116514" y="111067"/>
                  <a:pt x="116514" y="107193"/>
                </a:cubicBezTo>
                <a:close/>
                <a:moveTo>
                  <a:pt x="65248" y="51266"/>
                </a:moveTo>
                <a:cubicBezTo>
                  <a:pt x="72964" y="51266"/>
                  <a:pt x="79229" y="57531"/>
                  <a:pt x="79229" y="65248"/>
                </a:cubicBezTo>
                <a:cubicBezTo>
                  <a:pt x="79229" y="72964"/>
                  <a:pt x="72964" y="79229"/>
                  <a:pt x="65248" y="79229"/>
                </a:cubicBezTo>
                <a:cubicBezTo>
                  <a:pt x="57531" y="79229"/>
                  <a:pt x="51266" y="72964"/>
                  <a:pt x="51266" y="65248"/>
                </a:cubicBezTo>
                <a:cubicBezTo>
                  <a:pt x="51266" y="57531"/>
                  <a:pt x="57531" y="51266"/>
                  <a:pt x="65248" y="51266"/>
                </a:cubicBezTo>
                <a:close/>
                <a:moveTo>
                  <a:pt x="107193" y="65248"/>
                </a:moveTo>
                <a:cubicBezTo>
                  <a:pt x="107193" y="57531"/>
                  <a:pt x="113458" y="51266"/>
                  <a:pt x="121174" y="51266"/>
                </a:cubicBezTo>
                <a:cubicBezTo>
                  <a:pt x="128891" y="51266"/>
                  <a:pt x="135156" y="57531"/>
                  <a:pt x="135156" y="65248"/>
                </a:cubicBezTo>
                <a:cubicBezTo>
                  <a:pt x="135156" y="72964"/>
                  <a:pt x="128891" y="79229"/>
                  <a:pt x="121174" y="79229"/>
                </a:cubicBezTo>
                <a:cubicBezTo>
                  <a:pt x="113458" y="79229"/>
                  <a:pt x="107193" y="72964"/>
                  <a:pt x="107193" y="65248"/>
                </a:cubicBezTo>
                <a:close/>
                <a:moveTo>
                  <a:pt x="18642" y="65248"/>
                </a:moveTo>
                <a:cubicBezTo>
                  <a:pt x="18642" y="60092"/>
                  <a:pt x="14477" y="55927"/>
                  <a:pt x="9321" y="55927"/>
                </a:cubicBezTo>
                <a:cubicBezTo>
                  <a:pt x="4165" y="55927"/>
                  <a:pt x="0" y="60092"/>
                  <a:pt x="0" y="65248"/>
                </a:cubicBezTo>
                <a:lnTo>
                  <a:pt x="0" y="93211"/>
                </a:lnTo>
                <a:cubicBezTo>
                  <a:pt x="0" y="98367"/>
                  <a:pt x="4165" y="102532"/>
                  <a:pt x="9321" y="102532"/>
                </a:cubicBezTo>
                <a:cubicBezTo>
                  <a:pt x="14477" y="102532"/>
                  <a:pt x="18642" y="98367"/>
                  <a:pt x="18642" y="93211"/>
                </a:cubicBezTo>
                <a:lnTo>
                  <a:pt x="18642" y="65248"/>
                </a:lnTo>
                <a:close/>
                <a:moveTo>
                  <a:pt x="177101" y="55927"/>
                </a:moveTo>
                <a:cubicBezTo>
                  <a:pt x="171945" y="55927"/>
                  <a:pt x="167780" y="60092"/>
                  <a:pt x="167780" y="65248"/>
                </a:cubicBezTo>
                <a:lnTo>
                  <a:pt x="167780" y="93211"/>
                </a:lnTo>
                <a:cubicBezTo>
                  <a:pt x="167780" y="98367"/>
                  <a:pt x="171945" y="102532"/>
                  <a:pt x="177101" y="102532"/>
                </a:cubicBezTo>
                <a:cubicBezTo>
                  <a:pt x="182257" y="102532"/>
                  <a:pt x="186422" y="98367"/>
                  <a:pt x="186422" y="93211"/>
                </a:cubicBezTo>
                <a:lnTo>
                  <a:pt x="186422" y="65248"/>
                </a:lnTo>
                <a:cubicBezTo>
                  <a:pt x="186422" y="60092"/>
                  <a:pt x="182257" y="55927"/>
                  <a:pt x="177101" y="5592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1165138" y="4297028"/>
            <a:ext cx="1323596" cy="2237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工具兼容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165138" y="4558018"/>
            <a:ext cx="1314275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支持 20+ AI 编程助手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214553" y="1235046"/>
            <a:ext cx="5601982" cy="3029358"/>
          </a:xfrm>
          <a:custGeom>
            <a:avLst/>
            <a:gdLst/>
            <a:ahLst/>
            <a:cxnLst/>
            <a:rect l="l" t="t" r="r" b="b"/>
            <a:pathLst>
              <a:path w="5601982" h="3029358">
                <a:moveTo>
                  <a:pt x="111844" y="0"/>
                </a:moveTo>
                <a:lnTo>
                  <a:pt x="5490138" y="0"/>
                </a:lnTo>
                <a:cubicBezTo>
                  <a:pt x="5551907" y="0"/>
                  <a:pt x="5601982" y="50074"/>
                  <a:pt x="5601982" y="111844"/>
                </a:cubicBezTo>
                <a:lnTo>
                  <a:pt x="5601982" y="2917514"/>
                </a:lnTo>
                <a:cubicBezTo>
                  <a:pt x="5601982" y="2979284"/>
                  <a:pt x="5551907" y="3029358"/>
                  <a:pt x="5490138" y="3029358"/>
                </a:cubicBezTo>
                <a:lnTo>
                  <a:pt x="111844" y="3029358"/>
                </a:lnTo>
                <a:cubicBezTo>
                  <a:pt x="50074" y="3029358"/>
                  <a:pt x="0" y="2979284"/>
                  <a:pt x="0" y="2917514"/>
                </a:cubicBezTo>
                <a:lnTo>
                  <a:pt x="0" y="111844"/>
                </a:lnTo>
                <a:cubicBezTo>
                  <a:pt x="0" y="50116"/>
                  <a:pt x="50116" y="0"/>
                  <a:pt x="111844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6428938" y="1463413"/>
            <a:ext cx="186422" cy="186422"/>
          </a:xfrm>
          <a:custGeom>
            <a:avLst/>
            <a:gdLst/>
            <a:ahLst/>
            <a:cxnLst/>
            <a:rect l="l" t="t" r="r" b="b"/>
            <a:pathLst>
              <a:path w="186422" h="186422">
                <a:moveTo>
                  <a:pt x="122339" y="128165"/>
                </a:moveTo>
                <a:cubicBezTo>
                  <a:pt x="157731" y="128165"/>
                  <a:pt x="186422" y="99474"/>
                  <a:pt x="186422" y="64083"/>
                </a:cubicBezTo>
                <a:cubicBezTo>
                  <a:pt x="186422" y="28692"/>
                  <a:pt x="157731" y="0"/>
                  <a:pt x="122339" y="0"/>
                </a:cubicBezTo>
                <a:cubicBezTo>
                  <a:pt x="86948" y="0"/>
                  <a:pt x="58257" y="28692"/>
                  <a:pt x="58257" y="64083"/>
                </a:cubicBezTo>
                <a:cubicBezTo>
                  <a:pt x="58257" y="70891"/>
                  <a:pt x="59313" y="77482"/>
                  <a:pt x="61279" y="83635"/>
                </a:cubicBezTo>
                <a:lnTo>
                  <a:pt x="2549" y="142365"/>
                </a:lnTo>
                <a:cubicBezTo>
                  <a:pt x="910" y="144004"/>
                  <a:pt x="0" y="146225"/>
                  <a:pt x="0" y="148555"/>
                </a:cubicBezTo>
                <a:lnTo>
                  <a:pt x="0" y="177683"/>
                </a:lnTo>
                <a:cubicBezTo>
                  <a:pt x="0" y="182526"/>
                  <a:pt x="3896" y="186422"/>
                  <a:pt x="8739" y="186422"/>
                </a:cubicBezTo>
                <a:lnTo>
                  <a:pt x="37867" y="186422"/>
                </a:lnTo>
                <a:cubicBezTo>
                  <a:pt x="42710" y="186422"/>
                  <a:pt x="46606" y="182526"/>
                  <a:pt x="46606" y="177683"/>
                </a:cubicBezTo>
                <a:lnTo>
                  <a:pt x="46606" y="163119"/>
                </a:lnTo>
                <a:lnTo>
                  <a:pt x="61170" y="163119"/>
                </a:lnTo>
                <a:cubicBezTo>
                  <a:pt x="66012" y="163119"/>
                  <a:pt x="69908" y="159223"/>
                  <a:pt x="69908" y="154381"/>
                </a:cubicBezTo>
                <a:lnTo>
                  <a:pt x="69908" y="139817"/>
                </a:lnTo>
                <a:lnTo>
                  <a:pt x="84472" y="139817"/>
                </a:lnTo>
                <a:cubicBezTo>
                  <a:pt x="86803" y="139817"/>
                  <a:pt x="89024" y="138906"/>
                  <a:pt x="90662" y="137268"/>
                </a:cubicBezTo>
                <a:lnTo>
                  <a:pt x="102787" y="125143"/>
                </a:lnTo>
                <a:cubicBezTo>
                  <a:pt x="108940" y="127109"/>
                  <a:pt x="115531" y="128165"/>
                  <a:pt x="122339" y="128165"/>
                </a:cubicBezTo>
                <a:close/>
                <a:moveTo>
                  <a:pt x="136904" y="34954"/>
                </a:moveTo>
                <a:cubicBezTo>
                  <a:pt x="144942" y="34954"/>
                  <a:pt x="151468" y="41480"/>
                  <a:pt x="151468" y="49518"/>
                </a:cubicBezTo>
                <a:cubicBezTo>
                  <a:pt x="151468" y="57557"/>
                  <a:pt x="144942" y="64083"/>
                  <a:pt x="136904" y="64083"/>
                </a:cubicBezTo>
                <a:cubicBezTo>
                  <a:pt x="128865" y="64083"/>
                  <a:pt x="122339" y="57557"/>
                  <a:pt x="122339" y="49518"/>
                </a:cubicBezTo>
                <a:cubicBezTo>
                  <a:pt x="122339" y="41480"/>
                  <a:pt x="128865" y="34954"/>
                  <a:pt x="136904" y="34954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6638663" y="1426128"/>
            <a:ext cx="5080000" cy="2609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68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关键要点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424278" y="1836257"/>
            <a:ext cx="5201174" cy="671119"/>
          </a:xfrm>
          <a:custGeom>
            <a:avLst/>
            <a:gdLst/>
            <a:ahLst/>
            <a:cxnLst/>
            <a:rect l="l" t="t" r="r" b="b"/>
            <a:pathLst>
              <a:path w="5201174" h="671119">
                <a:moveTo>
                  <a:pt x="37284" y="0"/>
                </a:moveTo>
                <a:lnTo>
                  <a:pt x="5126606" y="0"/>
                </a:lnTo>
                <a:cubicBezTo>
                  <a:pt x="5167789" y="0"/>
                  <a:pt x="5201174" y="33385"/>
                  <a:pt x="5201174" y="74568"/>
                </a:cubicBezTo>
                <a:lnTo>
                  <a:pt x="5201174" y="596551"/>
                </a:lnTo>
                <a:cubicBezTo>
                  <a:pt x="5201174" y="637734"/>
                  <a:pt x="5167789" y="671119"/>
                  <a:pt x="5126606" y="671119"/>
                </a:cubicBezTo>
                <a:lnTo>
                  <a:pt x="37284" y="671119"/>
                </a:lnTo>
                <a:cubicBezTo>
                  <a:pt x="16693" y="671119"/>
                  <a:pt x="0" y="654426"/>
                  <a:pt x="0" y="633835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6424278" y="1836257"/>
            <a:ext cx="37284" cy="671119"/>
          </a:xfrm>
          <a:custGeom>
            <a:avLst/>
            <a:gdLst/>
            <a:ahLst/>
            <a:cxnLst/>
            <a:rect l="l" t="t" r="r" b="b"/>
            <a:pathLst>
              <a:path w="37284" h="671119">
                <a:moveTo>
                  <a:pt x="37284" y="0"/>
                </a:moveTo>
                <a:lnTo>
                  <a:pt x="37284" y="0"/>
                </a:lnTo>
                <a:lnTo>
                  <a:pt x="37284" y="671119"/>
                </a:lnTo>
                <a:lnTo>
                  <a:pt x="37284" y="671119"/>
                </a:lnTo>
                <a:cubicBezTo>
                  <a:pt x="16693" y="671119"/>
                  <a:pt x="0" y="654426"/>
                  <a:pt x="0" y="633835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554773" y="1948110"/>
            <a:ext cx="5033394" cy="2237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必须包含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554773" y="2209101"/>
            <a:ext cx="5024073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Why 和 ## What Changes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424278" y="2619229"/>
            <a:ext cx="5201174" cy="671119"/>
          </a:xfrm>
          <a:custGeom>
            <a:avLst/>
            <a:gdLst/>
            <a:ahLst/>
            <a:cxnLst/>
            <a:rect l="l" t="t" r="r" b="b"/>
            <a:pathLst>
              <a:path w="5201174" h="671119">
                <a:moveTo>
                  <a:pt x="37284" y="0"/>
                </a:moveTo>
                <a:lnTo>
                  <a:pt x="5126606" y="0"/>
                </a:lnTo>
                <a:cubicBezTo>
                  <a:pt x="5167789" y="0"/>
                  <a:pt x="5201174" y="33385"/>
                  <a:pt x="5201174" y="74568"/>
                </a:cubicBezTo>
                <a:lnTo>
                  <a:pt x="5201174" y="596551"/>
                </a:lnTo>
                <a:cubicBezTo>
                  <a:pt x="5201174" y="637734"/>
                  <a:pt x="5167789" y="671119"/>
                  <a:pt x="5126606" y="671119"/>
                </a:cubicBezTo>
                <a:lnTo>
                  <a:pt x="37284" y="671119"/>
                </a:lnTo>
                <a:cubicBezTo>
                  <a:pt x="16693" y="671119"/>
                  <a:pt x="0" y="654426"/>
                  <a:pt x="0" y="633835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424278" y="2619229"/>
            <a:ext cx="37284" cy="671119"/>
          </a:xfrm>
          <a:custGeom>
            <a:avLst/>
            <a:gdLst/>
            <a:ahLst/>
            <a:cxnLst/>
            <a:rect l="l" t="t" r="r" b="b"/>
            <a:pathLst>
              <a:path w="37284" h="671119">
                <a:moveTo>
                  <a:pt x="37284" y="0"/>
                </a:moveTo>
                <a:lnTo>
                  <a:pt x="37284" y="0"/>
                </a:lnTo>
                <a:lnTo>
                  <a:pt x="37284" y="671119"/>
                </a:lnTo>
                <a:lnTo>
                  <a:pt x="37284" y="671119"/>
                </a:lnTo>
                <a:cubicBezTo>
                  <a:pt x="16693" y="671119"/>
                  <a:pt x="0" y="654426"/>
                  <a:pt x="0" y="633835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554773" y="2731083"/>
            <a:ext cx="5033394" cy="2237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 必须使用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554773" y="2992073"/>
            <a:ext cx="5024073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Delta Header + Requirement + Scenario 格式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424278" y="3402202"/>
            <a:ext cx="5201174" cy="671119"/>
          </a:xfrm>
          <a:custGeom>
            <a:avLst/>
            <a:gdLst/>
            <a:ahLst/>
            <a:cxnLst/>
            <a:rect l="l" t="t" r="r" b="b"/>
            <a:pathLst>
              <a:path w="5201174" h="671119">
                <a:moveTo>
                  <a:pt x="37284" y="0"/>
                </a:moveTo>
                <a:lnTo>
                  <a:pt x="5126606" y="0"/>
                </a:lnTo>
                <a:cubicBezTo>
                  <a:pt x="5167789" y="0"/>
                  <a:pt x="5201174" y="33385"/>
                  <a:pt x="5201174" y="74568"/>
                </a:cubicBezTo>
                <a:lnTo>
                  <a:pt x="5201174" y="596551"/>
                </a:lnTo>
                <a:cubicBezTo>
                  <a:pt x="5201174" y="637734"/>
                  <a:pt x="5167789" y="671119"/>
                  <a:pt x="5126606" y="671119"/>
                </a:cubicBezTo>
                <a:lnTo>
                  <a:pt x="37284" y="671119"/>
                </a:lnTo>
                <a:cubicBezTo>
                  <a:pt x="16693" y="671119"/>
                  <a:pt x="0" y="654426"/>
                  <a:pt x="0" y="633835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424278" y="3402202"/>
            <a:ext cx="37284" cy="671119"/>
          </a:xfrm>
          <a:custGeom>
            <a:avLst/>
            <a:gdLst/>
            <a:ahLst/>
            <a:cxnLst/>
            <a:rect l="l" t="t" r="r" b="b"/>
            <a:pathLst>
              <a:path w="37284" h="671119">
                <a:moveTo>
                  <a:pt x="37284" y="0"/>
                </a:moveTo>
                <a:lnTo>
                  <a:pt x="37284" y="0"/>
                </a:lnTo>
                <a:lnTo>
                  <a:pt x="37284" y="671119"/>
                </a:lnTo>
                <a:lnTo>
                  <a:pt x="37284" y="671119"/>
                </a:lnTo>
                <a:cubicBezTo>
                  <a:pt x="16693" y="671119"/>
                  <a:pt x="0" y="654426"/>
                  <a:pt x="0" y="633835"/>
                </a:cubicBezTo>
                <a:lnTo>
                  <a:pt x="0" y="37284"/>
                </a:lnTo>
                <a:cubicBezTo>
                  <a:pt x="0" y="16693"/>
                  <a:pt x="16693" y="0"/>
                  <a:pt x="37284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6554773" y="3514055"/>
            <a:ext cx="5033394" cy="2237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4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每个需求必须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554773" y="3775046"/>
            <a:ext cx="5024073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有至少一个 Scenario，使用 Gherkin 格式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214553" y="4407597"/>
            <a:ext cx="5601982" cy="2395523"/>
          </a:xfrm>
          <a:custGeom>
            <a:avLst/>
            <a:gdLst/>
            <a:ahLst/>
            <a:cxnLst/>
            <a:rect l="l" t="t" r="r" b="b"/>
            <a:pathLst>
              <a:path w="5601982" h="2395523">
                <a:moveTo>
                  <a:pt x="111847" y="0"/>
                </a:moveTo>
                <a:lnTo>
                  <a:pt x="5490135" y="0"/>
                </a:lnTo>
                <a:cubicBezTo>
                  <a:pt x="5551906" y="0"/>
                  <a:pt x="5601982" y="50076"/>
                  <a:pt x="5601982" y="111847"/>
                </a:cubicBezTo>
                <a:lnTo>
                  <a:pt x="5601982" y="2283676"/>
                </a:lnTo>
                <a:cubicBezTo>
                  <a:pt x="5601982" y="2345447"/>
                  <a:pt x="5551906" y="2395523"/>
                  <a:pt x="5490135" y="2395523"/>
                </a:cubicBezTo>
                <a:lnTo>
                  <a:pt x="111847" y="2395523"/>
                </a:lnTo>
                <a:cubicBezTo>
                  <a:pt x="50076" y="2395523"/>
                  <a:pt x="0" y="2345447"/>
                  <a:pt x="0" y="2283676"/>
                </a:cubicBezTo>
                <a:lnTo>
                  <a:pt x="0" y="111847"/>
                </a:lnTo>
                <a:cubicBezTo>
                  <a:pt x="0" y="50076"/>
                  <a:pt x="50076" y="0"/>
                  <a:pt x="111847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6417287" y="4635964"/>
            <a:ext cx="209725" cy="186422"/>
          </a:xfrm>
          <a:custGeom>
            <a:avLst/>
            <a:gdLst/>
            <a:ahLst/>
            <a:cxnLst/>
            <a:rect l="l" t="t" r="r" b="b"/>
            <a:pathLst>
              <a:path w="209725" h="186422">
                <a:moveTo>
                  <a:pt x="152742" y="34954"/>
                </a:moveTo>
                <a:cubicBezTo>
                  <a:pt x="146698" y="34954"/>
                  <a:pt x="140836" y="36593"/>
                  <a:pt x="135702" y="39578"/>
                </a:cubicBezTo>
                <a:cubicBezTo>
                  <a:pt x="129949" y="33753"/>
                  <a:pt x="123250" y="28874"/>
                  <a:pt x="115858" y="25196"/>
                </a:cubicBezTo>
                <a:cubicBezTo>
                  <a:pt x="126126" y="16458"/>
                  <a:pt x="139198" y="11651"/>
                  <a:pt x="152742" y="11651"/>
                </a:cubicBezTo>
                <a:cubicBezTo>
                  <a:pt x="184201" y="11651"/>
                  <a:pt x="209725" y="37139"/>
                  <a:pt x="209725" y="68634"/>
                </a:cubicBezTo>
                <a:cubicBezTo>
                  <a:pt x="209725" y="83744"/>
                  <a:pt x="203717" y="98236"/>
                  <a:pt x="193049" y="108904"/>
                </a:cubicBezTo>
                <a:lnTo>
                  <a:pt x="167161" y="134792"/>
                </a:lnTo>
                <a:cubicBezTo>
                  <a:pt x="156493" y="145460"/>
                  <a:pt x="142001" y="151468"/>
                  <a:pt x="126891" y="151468"/>
                </a:cubicBezTo>
                <a:cubicBezTo>
                  <a:pt x="95432" y="151468"/>
                  <a:pt x="69908" y="125981"/>
                  <a:pt x="69908" y="94485"/>
                </a:cubicBezTo>
                <a:cubicBezTo>
                  <a:pt x="69908" y="93939"/>
                  <a:pt x="69908" y="93393"/>
                  <a:pt x="69945" y="92847"/>
                </a:cubicBezTo>
                <a:cubicBezTo>
                  <a:pt x="70127" y="86402"/>
                  <a:pt x="75479" y="81341"/>
                  <a:pt x="81924" y="81523"/>
                </a:cubicBezTo>
                <a:cubicBezTo>
                  <a:pt x="88368" y="81705"/>
                  <a:pt x="93429" y="87058"/>
                  <a:pt x="93247" y="93502"/>
                </a:cubicBezTo>
                <a:cubicBezTo>
                  <a:pt x="93247" y="93830"/>
                  <a:pt x="93247" y="94158"/>
                  <a:pt x="93247" y="94449"/>
                </a:cubicBezTo>
                <a:cubicBezTo>
                  <a:pt x="93247" y="113055"/>
                  <a:pt x="108321" y="128129"/>
                  <a:pt x="126927" y="128129"/>
                </a:cubicBezTo>
                <a:cubicBezTo>
                  <a:pt x="135848" y="128129"/>
                  <a:pt x="144404" y="124597"/>
                  <a:pt x="150740" y="118261"/>
                </a:cubicBezTo>
                <a:lnTo>
                  <a:pt x="176628" y="92374"/>
                </a:lnTo>
                <a:cubicBezTo>
                  <a:pt x="182927" y="86075"/>
                  <a:pt x="186495" y="77482"/>
                  <a:pt x="186495" y="68561"/>
                </a:cubicBezTo>
                <a:cubicBezTo>
                  <a:pt x="186495" y="49955"/>
                  <a:pt x="171421" y="34881"/>
                  <a:pt x="152815" y="34881"/>
                </a:cubicBezTo>
                <a:close/>
                <a:moveTo>
                  <a:pt x="100202" y="63099"/>
                </a:moveTo>
                <a:cubicBezTo>
                  <a:pt x="99510" y="62808"/>
                  <a:pt x="98818" y="62408"/>
                  <a:pt x="98199" y="61971"/>
                </a:cubicBezTo>
                <a:cubicBezTo>
                  <a:pt x="93612" y="59604"/>
                  <a:pt x="88368" y="58257"/>
                  <a:pt x="82870" y="58257"/>
                </a:cubicBezTo>
                <a:cubicBezTo>
                  <a:pt x="73950" y="58257"/>
                  <a:pt x="65393" y="61789"/>
                  <a:pt x="59058" y="68124"/>
                </a:cubicBezTo>
                <a:lnTo>
                  <a:pt x="33170" y="94012"/>
                </a:lnTo>
                <a:cubicBezTo>
                  <a:pt x="26871" y="100311"/>
                  <a:pt x="23303" y="108904"/>
                  <a:pt x="23303" y="117825"/>
                </a:cubicBezTo>
                <a:cubicBezTo>
                  <a:pt x="23303" y="136430"/>
                  <a:pt x="38377" y="151504"/>
                  <a:pt x="56983" y="151504"/>
                </a:cubicBezTo>
                <a:cubicBezTo>
                  <a:pt x="62990" y="151504"/>
                  <a:pt x="68852" y="149902"/>
                  <a:pt x="73986" y="146917"/>
                </a:cubicBezTo>
                <a:cubicBezTo>
                  <a:pt x="79739" y="152742"/>
                  <a:pt x="86439" y="157621"/>
                  <a:pt x="93866" y="161299"/>
                </a:cubicBezTo>
                <a:cubicBezTo>
                  <a:pt x="83599" y="170001"/>
                  <a:pt x="70564" y="174843"/>
                  <a:pt x="56983" y="174843"/>
                </a:cubicBezTo>
                <a:cubicBezTo>
                  <a:pt x="25524" y="174843"/>
                  <a:pt x="0" y="149356"/>
                  <a:pt x="0" y="117861"/>
                </a:cubicBezTo>
                <a:cubicBezTo>
                  <a:pt x="0" y="102751"/>
                  <a:pt x="6008" y="88259"/>
                  <a:pt x="16676" y="77591"/>
                </a:cubicBezTo>
                <a:lnTo>
                  <a:pt x="42564" y="51703"/>
                </a:lnTo>
                <a:cubicBezTo>
                  <a:pt x="53232" y="41035"/>
                  <a:pt x="67724" y="35027"/>
                  <a:pt x="82834" y="35027"/>
                </a:cubicBezTo>
                <a:cubicBezTo>
                  <a:pt x="114366" y="35027"/>
                  <a:pt x="139817" y="60733"/>
                  <a:pt x="139817" y="92155"/>
                </a:cubicBezTo>
                <a:cubicBezTo>
                  <a:pt x="139817" y="92628"/>
                  <a:pt x="139817" y="93102"/>
                  <a:pt x="139817" y="93575"/>
                </a:cubicBezTo>
                <a:cubicBezTo>
                  <a:pt x="139671" y="100020"/>
                  <a:pt x="134319" y="105081"/>
                  <a:pt x="127874" y="104935"/>
                </a:cubicBezTo>
                <a:cubicBezTo>
                  <a:pt x="121429" y="104790"/>
                  <a:pt x="116368" y="99437"/>
                  <a:pt x="116514" y="92993"/>
                </a:cubicBezTo>
                <a:cubicBezTo>
                  <a:pt x="116514" y="92701"/>
                  <a:pt x="116514" y="92446"/>
                  <a:pt x="116514" y="92155"/>
                </a:cubicBezTo>
                <a:cubicBezTo>
                  <a:pt x="116514" y="79885"/>
                  <a:pt x="109960" y="69107"/>
                  <a:pt x="100202" y="63172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6638663" y="4598679"/>
            <a:ext cx="5080000" cy="2609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68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参考资源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405635" y="5008808"/>
            <a:ext cx="5219817" cy="484697"/>
          </a:xfrm>
          <a:custGeom>
            <a:avLst/>
            <a:gdLst/>
            <a:ahLst/>
            <a:cxnLst/>
            <a:rect l="l" t="t" r="r" b="b"/>
            <a:pathLst>
              <a:path w="5219817" h="484697">
                <a:moveTo>
                  <a:pt x="74571" y="0"/>
                </a:moveTo>
                <a:lnTo>
                  <a:pt x="5145246" y="0"/>
                </a:lnTo>
                <a:cubicBezTo>
                  <a:pt x="5186430" y="0"/>
                  <a:pt x="5219817" y="33386"/>
                  <a:pt x="5219817" y="74571"/>
                </a:cubicBezTo>
                <a:lnTo>
                  <a:pt x="5219817" y="410127"/>
                </a:lnTo>
                <a:cubicBezTo>
                  <a:pt x="5219817" y="451311"/>
                  <a:pt x="5186430" y="484697"/>
                  <a:pt x="5145246" y="484697"/>
                </a:cubicBezTo>
                <a:lnTo>
                  <a:pt x="74571" y="484697"/>
                </a:lnTo>
                <a:cubicBezTo>
                  <a:pt x="33386" y="484697"/>
                  <a:pt x="0" y="451311"/>
                  <a:pt x="0" y="410127"/>
                </a:cubicBezTo>
                <a:lnTo>
                  <a:pt x="0" y="74571"/>
                </a:lnTo>
                <a:cubicBezTo>
                  <a:pt x="0" y="33414"/>
                  <a:pt x="33414" y="0"/>
                  <a:pt x="74571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Shape 44"/>
          <p:cNvSpPr/>
          <p:nvPr/>
        </p:nvSpPr>
        <p:spPr>
          <a:xfrm>
            <a:off x="6498846" y="5176588"/>
            <a:ext cx="149138" cy="149138"/>
          </a:xfrm>
          <a:custGeom>
            <a:avLst/>
            <a:gdLst/>
            <a:ahLst/>
            <a:cxnLst/>
            <a:rect l="l" t="t" r="r" b="b"/>
            <a:pathLst>
              <a:path w="149138" h="149138">
                <a:moveTo>
                  <a:pt x="50654" y="115756"/>
                </a:moveTo>
                <a:cubicBezTo>
                  <a:pt x="50654" y="116339"/>
                  <a:pt x="49984" y="116805"/>
                  <a:pt x="49140" y="116805"/>
                </a:cubicBezTo>
                <a:cubicBezTo>
                  <a:pt x="48178" y="116892"/>
                  <a:pt x="47508" y="116426"/>
                  <a:pt x="47508" y="115756"/>
                </a:cubicBezTo>
                <a:cubicBezTo>
                  <a:pt x="47508" y="115174"/>
                  <a:pt x="48178" y="114708"/>
                  <a:pt x="49023" y="114708"/>
                </a:cubicBezTo>
                <a:cubicBezTo>
                  <a:pt x="49897" y="114620"/>
                  <a:pt x="50654" y="115086"/>
                  <a:pt x="50654" y="115756"/>
                </a:cubicBezTo>
                <a:close/>
                <a:moveTo>
                  <a:pt x="41595" y="114446"/>
                </a:moveTo>
                <a:cubicBezTo>
                  <a:pt x="41392" y="115028"/>
                  <a:pt x="41974" y="115698"/>
                  <a:pt x="42848" y="115873"/>
                </a:cubicBezTo>
                <a:cubicBezTo>
                  <a:pt x="43605" y="116164"/>
                  <a:pt x="44479" y="115873"/>
                  <a:pt x="44654" y="115290"/>
                </a:cubicBezTo>
                <a:cubicBezTo>
                  <a:pt x="44829" y="114708"/>
                  <a:pt x="44275" y="114038"/>
                  <a:pt x="43401" y="113776"/>
                </a:cubicBezTo>
                <a:cubicBezTo>
                  <a:pt x="42644" y="113572"/>
                  <a:pt x="41799" y="113863"/>
                  <a:pt x="41595" y="114446"/>
                </a:cubicBezTo>
                <a:close/>
                <a:moveTo>
                  <a:pt x="54470" y="113950"/>
                </a:moveTo>
                <a:cubicBezTo>
                  <a:pt x="53625" y="114154"/>
                  <a:pt x="53043" y="114708"/>
                  <a:pt x="53130" y="115378"/>
                </a:cubicBezTo>
                <a:cubicBezTo>
                  <a:pt x="53218" y="115960"/>
                  <a:pt x="53975" y="116339"/>
                  <a:pt x="54849" y="116135"/>
                </a:cubicBezTo>
                <a:cubicBezTo>
                  <a:pt x="55694" y="115931"/>
                  <a:pt x="56276" y="115378"/>
                  <a:pt x="56189" y="114795"/>
                </a:cubicBezTo>
                <a:cubicBezTo>
                  <a:pt x="56101" y="114242"/>
                  <a:pt x="55315" y="113863"/>
                  <a:pt x="54470" y="113950"/>
                </a:cubicBezTo>
                <a:close/>
                <a:moveTo>
                  <a:pt x="73637" y="2330"/>
                </a:moveTo>
                <a:cubicBezTo>
                  <a:pt x="33236" y="2330"/>
                  <a:pt x="2330" y="33003"/>
                  <a:pt x="2330" y="73404"/>
                </a:cubicBezTo>
                <a:cubicBezTo>
                  <a:pt x="2330" y="105707"/>
                  <a:pt x="22662" y="133350"/>
                  <a:pt x="51703" y="143079"/>
                </a:cubicBezTo>
                <a:cubicBezTo>
                  <a:pt x="55431" y="143749"/>
                  <a:pt x="56742" y="141448"/>
                  <a:pt x="56742" y="139554"/>
                </a:cubicBezTo>
                <a:cubicBezTo>
                  <a:pt x="56742" y="137748"/>
                  <a:pt x="56655" y="127786"/>
                  <a:pt x="56655" y="121669"/>
                </a:cubicBezTo>
                <a:cubicBezTo>
                  <a:pt x="56655" y="121669"/>
                  <a:pt x="36265" y="126039"/>
                  <a:pt x="31983" y="112989"/>
                </a:cubicBezTo>
                <a:cubicBezTo>
                  <a:pt x="31983" y="112989"/>
                  <a:pt x="28662" y="104513"/>
                  <a:pt x="23885" y="102328"/>
                </a:cubicBezTo>
                <a:cubicBezTo>
                  <a:pt x="23885" y="102328"/>
                  <a:pt x="17215" y="97755"/>
                  <a:pt x="24351" y="97842"/>
                </a:cubicBezTo>
                <a:cubicBezTo>
                  <a:pt x="24351" y="97842"/>
                  <a:pt x="31604" y="98425"/>
                  <a:pt x="35595" y="105358"/>
                </a:cubicBezTo>
                <a:cubicBezTo>
                  <a:pt x="41974" y="116601"/>
                  <a:pt x="52664" y="113368"/>
                  <a:pt x="56830" y="111445"/>
                </a:cubicBezTo>
                <a:cubicBezTo>
                  <a:pt x="57500" y="106785"/>
                  <a:pt x="59393" y="103552"/>
                  <a:pt x="61490" y="101629"/>
                </a:cubicBezTo>
                <a:cubicBezTo>
                  <a:pt x="45207" y="99823"/>
                  <a:pt x="28779" y="97464"/>
                  <a:pt x="28779" y="69442"/>
                </a:cubicBezTo>
                <a:cubicBezTo>
                  <a:pt x="28779" y="61432"/>
                  <a:pt x="30993" y="57412"/>
                  <a:pt x="35653" y="52286"/>
                </a:cubicBezTo>
                <a:cubicBezTo>
                  <a:pt x="34896" y="50392"/>
                  <a:pt x="32420" y="42586"/>
                  <a:pt x="36411" y="32507"/>
                </a:cubicBezTo>
                <a:cubicBezTo>
                  <a:pt x="42498" y="30614"/>
                  <a:pt x="56509" y="40372"/>
                  <a:pt x="56509" y="40372"/>
                </a:cubicBezTo>
                <a:cubicBezTo>
                  <a:pt x="62335" y="38741"/>
                  <a:pt x="68597" y="37896"/>
                  <a:pt x="74802" y="37896"/>
                </a:cubicBezTo>
                <a:cubicBezTo>
                  <a:pt x="81006" y="37896"/>
                  <a:pt x="87269" y="38741"/>
                  <a:pt x="93094" y="40372"/>
                </a:cubicBezTo>
                <a:cubicBezTo>
                  <a:pt x="93094" y="40372"/>
                  <a:pt x="107105" y="30585"/>
                  <a:pt x="113193" y="32507"/>
                </a:cubicBezTo>
                <a:cubicBezTo>
                  <a:pt x="117184" y="42615"/>
                  <a:pt x="114708" y="50392"/>
                  <a:pt x="113950" y="52286"/>
                </a:cubicBezTo>
                <a:cubicBezTo>
                  <a:pt x="118611" y="57441"/>
                  <a:pt x="121466" y="61461"/>
                  <a:pt x="121466" y="69442"/>
                </a:cubicBezTo>
                <a:cubicBezTo>
                  <a:pt x="121466" y="97551"/>
                  <a:pt x="104309" y="99794"/>
                  <a:pt x="88026" y="101629"/>
                </a:cubicBezTo>
                <a:cubicBezTo>
                  <a:pt x="90706" y="103930"/>
                  <a:pt x="92978" y="108300"/>
                  <a:pt x="92978" y="115145"/>
                </a:cubicBezTo>
                <a:cubicBezTo>
                  <a:pt x="92978" y="124961"/>
                  <a:pt x="92891" y="137108"/>
                  <a:pt x="92891" y="139496"/>
                </a:cubicBezTo>
                <a:cubicBezTo>
                  <a:pt x="92891" y="141389"/>
                  <a:pt x="94231" y="143691"/>
                  <a:pt x="97930" y="143021"/>
                </a:cubicBezTo>
                <a:cubicBezTo>
                  <a:pt x="127058" y="133350"/>
                  <a:pt x="146807" y="105707"/>
                  <a:pt x="146807" y="73404"/>
                </a:cubicBezTo>
                <a:cubicBezTo>
                  <a:pt x="146807" y="33003"/>
                  <a:pt x="114038" y="2330"/>
                  <a:pt x="73637" y="2330"/>
                </a:cubicBezTo>
                <a:close/>
                <a:moveTo>
                  <a:pt x="30643" y="102794"/>
                </a:moveTo>
                <a:cubicBezTo>
                  <a:pt x="30264" y="103086"/>
                  <a:pt x="30352" y="103756"/>
                  <a:pt x="30847" y="104309"/>
                </a:cubicBezTo>
                <a:cubicBezTo>
                  <a:pt x="31313" y="104775"/>
                  <a:pt x="31983" y="104979"/>
                  <a:pt x="32362" y="104600"/>
                </a:cubicBezTo>
                <a:cubicBezTo>
                  <a:pt x="32740" y="104309"/>
                  <a:pt x="32653" y="103639"/>
                  <a:pt x="32158" y="103086"/>
                </a:cubicBezTo>
                <a:cubicBezTo>
                  <a:pt x="31692" y="102619"/>
                  <a:pt x="31022" y="102416"/>
                  <a:pt x="30643" y="102794"/>
                </a:cubicBezTo>
                <a:close/>
                <a:moveTo>
                  <a:pt x="27497" y="100435"/>
                </a:moveTo>
                <a:cubicBezTo>
                  <a:pt x="27293" y="100814"/>
                  <a:pt x="27585" y="101280"/>
                  <a:pt x="28167" y="101571"/>
                </a:cubicBezTo>
                <a:cubicBezTo>
                  <a:pt x="28633" y="101862"/>
                  <a:pt x="29216" y="101775"/>
                  <a:pt x="29420" y="101367"/>
                </a:cubicBezTo>
                <a:cubicBezTo>
                  <a:pt x="29624" y="100988"/>
                  <a:pt x="29332" y="100522"/>
                  <a:pt x="28750" y="100231"/>
                </a:cubicBezTo>
                <a:cubicBezTo>
                  <a:pt x="28167" y="100056"/>
                  <a:pt x="27701" y="100144"/>
                  <a:pt x="27497" y="100435"/>
                </a:cubicBezTo>
                <a:close/>
                <a:moveTo>
                  <a:pt x="36935" y="110805"/>
                </a:moveTo>
                <a:cubicBezTo>
                  <a:pt x="36469" y="111183"/>
                  <a:pt x="36644" y="112057"/>
                  <a:pt x="37314" y="112611"/>
                </a:cubicBezTo>
                <a:cubicBezTo>
                  <a:pt x="37983" y="113281"/>
                  <a:pt x="38828" y="113368"/>
                  <a:pt x="39207" y="112902"/>
                </a:cubicBezTo>
                <a:cubicBezTo>
                  <a:pt x="39586" y="112523"/>
                  <a:pt x="39411" y="111649"/>
                  <a:pt x="38828" y="111096"/>
                </a:cubicBezTo>
                <a:cubicBezTo>
                  <a:pt x="38187" y="110426"/>
                  <a:pt x="37314" y="110339"/>
                  <a:pt x="36935" y="110805"/>
                </a:cubicBezTo>
                <a:close/>
                <a:moveTo>
                  <a:pt x="33614" y="106523"/>
                </a:moveTo>
                <a:cubicBezTo>
                  <a:pt x="33148" y="106814"/>
                  <a:pt x="33148" y="107571"/>
                  <a:pt x="33614" y="108241"/>
                </a:cubicBezTo>
                <a:cubicBezTo>
                  <a:pt x="34080" y="108911"/>
                  <a:pt x="34867" y="109203"/>
                  <a:pt x="35245" y="108911"/>
                </a:cubicBezTo>
                <a:cubicBezTo>
                  <a:pt x="35711" y="108533"/>
                  <a:pt x="35711" y="107775"/>
                  <a:pt x="35245" y="107105"/>
                </a:cubicBezTo>
                <a:cubicBezTo>
                  <a:pt x="34838" y="106435"/>
                  <a:pt x="34080" y="106144"/>
                  <a:pt x="33614" y="106523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6778479" y="5083377"/>
            <a:ext cx="1771009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官方仓库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778479" y="5269799"/>
            <a:ext cx="1761688" cy="1491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8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github.com/Fission-AI/OpenSpec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405635" y="5568074"/>
            <a:ext cx="5219817" cy="484697"/>
          </a:xfrm>
          <a:custGeom>
            <a:avLst/>
            <a:gdLst/>
            <a:ahLst/>
            <a:cxnLst/>
            <a:rect l="l" t="t" r="r" b="b"/>
            <a:pathLst>
              <a:path w="5219817" h="484697">
                <a:moveTo>
                  <a:pt x="74571" y="0"/>
                </a:moveTo>
                <a:lnTo>
                  <a:pt x="5145246" y="0"/>
                </a:lnTo>
                <a:cubicBezTo>
                  <a:pt x="5186430" y="0"/>
                  <a:pt x="5219817" y="33386"/>
                  <a:pt x="5219817" y="74571"/>
                </a:cubicBezTo>
                <a:lnTo>
                  <a:pt x="5219817" y="410127"/>
                </a:lnTo>
                <a:cubicBezTo>
                  <a:pt x="5219817" y="451311"/>
                  <a:pt x="5186430" y="484697"/>
                  <a:pt x="5145246" y="484697"/>
                </a:cubicBezTo>
                <a:lnTo>
                  <a:pt x="74571" y="484697"/>
                </a:lnTo>
                <a:cubicBezTo>
                  <a:pt x="33386" y="484697"/>
                  <a:pt x="0" y="451311"/>
                  <a:pt x="0" y="410127"/>
                </a:cubicBezTo>
                <a:lnTo>
                  <a:pt x="0" y="74571"/>
                </a:lnTo>
                <a:cubicBezTo>
                  <a:pt x="0" y="33414"/>
                  <a:pt x="33414" y="0"/>
                  <a:pt x="74571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6508167" y="5735854"/>
            <a:ext cx="130495" cy="149138"/>
          </a:xfrm>
          <a:custGeom>
            <a:avLst/>
            <a:gdLst/>
            <a:ahLst/>
            <a:cxnLst/>
            <a:rect l="l" t="t" r="r" b="b"/>
            <a:pathLst>
              <a:path w="130495" h="149138">
                <a:moveTo>
                  <a:pt x="111853" y="149138"/>
                </a:moveTo>
                <a:lnTo>
                  <a:pt x="27963" y="149138"/>
                </a:lnTo>
                <a:cubicBezTo>
                  <a:pt x="12525" y="149138"/>
                  <a:pt x="0" y="136612"/>
                  <a:pt x="0" y="121174"/>
                </a:cubicBezTo>
                <a:lnTo>
                  <a:pt x="0" y="27963"/>
                </a:lnTo>
                <a:cubicBezTo>
                  <a:pt x="0" y="12525"/>
                  <a:pt x="12525" y="0"/>
                  <a:pt x="27963" y="0"/>
                </a:cubicBezTo>
                <a:lnTo>
                  <a:pt x="116514" y="0"/>
                </a:lnTo>
                <a:cubicBezTo>
                  <a:pt x="124233" y="0"/>
                  <a:pt x="130495" y="6263"/>
                  <a:pt x="130495" y="13982"/>
                </a:cubicBezTo>
                <a:lnTo>
                  <a:pt x="130495" y="97872"/>
                </a:lnTo>
                <a:cubicBezTo>
                  <a:pt x="130495" y="103959"/>
                  <a:pt x="126592" y="109144"/>
                  <a:pt x="121174" y="111067"/>
                </a:cubicBezTo>
                <a:lnTo>
                  <a:pt x="121174" y="130495"/>
                </a:lnTo>
                <a:cubicBezTo>
                  <a:pt x="126330" y="130495"/>
                  <a:pt x="130495" y="134661"/>
                  <a:pt x="130495" y="139817"/>
                </a:cubicBezTo>
                <a:cubicBezTo>
                  <a:pt x="130495" y="144972"/>
                  <a:pt x="126330" y="149138"/>
                  <a:pt x="121174" y="149138"/>
                </a:cubicBezTo>
                <a:lnTo>
                  <a:pt x="111853" y="149138"/>
                </a:lnTo>
                <a:close/>
                <a:moveTo>
                  <a:pt x="27963" y="111853"/>
                </a:moveTo>
                <a:cubicBezTo>
                  <a:pt x="22808" y="111853"/>
                  <a:pt x="18642" y="116019"/>
                  <a:pt x="18642" y="121174"/>
                </a:cubicBezTo>
                <a:cubicBezTo>
                  <a:pt x="18642" y="126330"/>
                  <a:pt x="22808" y="130495"/>
                  <a:pt x="27963" y="130495"/>
                </a:cubicBezTo>
                <a:lnTo>
                  <a:pt x="102532" y="130495"/>
                </a:lnTo>
                <a:lnTo>
                  <a:pt x="102532" y="111853"/>
                </a:lnTo>
                <a:lnTo>
                  <a:pt x="27963" y="111853"/>
                </a:lnTo>
                <a:close/>
                <a:moveTo>
                  <a:pt x="37284" y="44275"/>
                </a:moveTo>
                <a:cubicBezTo>
                  <a:pt x="37284" y="48149"/>
                  <a:pt x="40401" y="51266"/>
                  <a:pt x="44275" y="51266"/>
                </a:cubicBezTo>
                <a:lnTo>
                  <a:pt x="95541" y="51266"/>
                </a:lnTo>
                <a:cubicBezTo>
                  <a:pt x="99415" y="51266"/>
                  <a:pt x="102532" y="48149"/>
                  <a:pt x="102532" y="44275"/>
                </a:cubicBezTo>
                <a:cubicBezTo>
                  <a:pt x="102532" y="40401"/>
                  <a:pt x="99415" y="37284"/>
                  <a:pt x="95541" y="37284"/>
                </a:cubicBezTo>
                <a:lnTo>
                  <a:pt x="44275" y="37284"/>
                </a:lnTo>
                <a:cubicBezTo>
                  <a:pt x="40401" y="37284"/>
                  <a:pt x="37284" y="40401"/>
                  <a:pt x="37284" y="44275"/>
                </a:cubicBezTo>
                <a:close/>
                <a:moveTo>
                  <a:pt x="44275" y="65248"/>
                </a:moveTo>
                <a:cubicBezTo>
                  <a:pt x="40401" y="65248"/>
                  <a:pt x="37284" y="68364"/>
                  <a:pt x="37284" y="72239"/>
                </a:cubicBezTo>
                <a:cubicBezTo>
                  <a:pt x="37284" y="76113"/>
                  <a:pt x="40401" y="79229"/>
                  <a:pt x="44275" y="79229"/>
                </a:cubicBezTo>
                <a:lnTo>
                  <a:pt x="95541" y="79229"/>
                </a:lnTo>
                <a:cubicBezTo>
                  <a:pt x="99415" y="79229"/>
                  <a:pt x="102532" y="76113"/>
                  <a:pt x="102532" y="72239"/>
                </a:cubicBezTo>
                <a:cubicBezTo>
                  <a:pt x="102532" y="68364"/>
                  <a:pt x="99415" y="65248"/>
                  <a:pt x="95541" y="65248"/>
                </a:cubicBezTo>
                <a:lnTo>
                  <a:pt x="44275" y="65248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6778479" y="5642643"/>
            <a:ext cx="1584587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官方文档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778479" y="5829065"/>
            <a:ext cx="1575266" cy="1491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8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openspec.pro/getting-started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6405635" y="6127340"/>
            <a:ext cx="5219817" cy="484697"/>
          </a:xfrm>
          <a:custGeom>
            <a:avLst/>
            <a:gdLst/>
            <a:ahLst/>
            <a:cxnLst/>
            <a:rect l="l" t="t" r="r" b="b"/>
            <a:pathLst>
              <a:path w="5219817" h="484697">
                <a:moveTo>
                  <a:pt x="74571" y="0"/>
                </a:moveTo>
                <a:lnTo>
                  <a:pt x="5145246" y="0"/>
                </a:lnTo>
                <a:cubicBezTo>
                  <a:pt x="5186430" y="0"/>
                  <a:pt x="5219817" y="33386"/>
                  <a:pt x="5219817" y="74571"/>
                </a:cubicBezTo>
                <a:lnTo>
                  <a:pt x="5219817" y="410127"/>
                </a:lnTo>
                <a:cubicBezTo>
                  <a:pt x="5219817" y="451311"/>
                  <a:pt x="5186430" y="484697"/>
                  <a:pt x="5145246" y="484697"/>
                </a:cubicBezTo>
                <a:lnTo>
                  <a:pt x="74571" y="484697"/>
                </a:lnTo>
                <a:cubicBezTo>
                  <a:pt x="33386" y="484697"/>
                  <a:pt x="0" y="451311"/>
                  <a:pt x="0" y="410127"/>
                </a:cubicBezTo>
                <a:lnTo>
                  <a:pt x="0" y="74571"/>
                </a:lnTo>
                <a:cubicBezTo>
                  <a:pt x="0" y="33414"/>
                  <a:pt x="33414" y="0"/>
                  <a:pt x="74571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52"/>
          <p:cNvSpPr/>
          <p:nvPr/>
        </p:nvSpPr>
        <p:spPr>
          <a:xfrm>
            <a:off x="6489525" y="6295120"/>
            <a:ext cx="167780" cy="149138"/>
          </a:xfrm>
          <a:custGeom>
            <a:avLst/>
            <a:gdLst/>
            <a:ahLst/>
            <a:cxnLst/>
            <a:rect l="l" t="t" r="r" b="b"/>
            <a:pathLst>
              <a:path w="167780" h="149138">
                <a:moveTo>
                  <a:pt x="83890" y="83890"/>
                </a:moveTo>
                <a:lnTo>
                  <a:pt x="74569" y="83890"/>
                </a:lnTo>
                <a:lnTo>
                  <a:pt x="74569" y="65248"/>
                </a:lnTo>
                <a:lnTo>
                  <a:pt x="83890" y="65248"/>
                </a:lnTo>
                <a:lnTo>
                  <a:pt x="83890" y="83890"/>
                </a:lnTo>
                <a:close/>
                <a:moveTo>
                  <a:pt x="167780" y="46606"/>
                </a:moveTo>
                <a:lnTo>
                  <a:pt x="167780" y="102532"/>
                </a:lnTo>
                <a:lnTo>
                  <a:pt x="83890" y="102532"/>
                </a:lnTo>
                <a:lnTo>
                  <a:pt x="83890" y="111853"/>
                </a:lnTo>
                <a:lnTo>
                  <a:pt x="46606" y="111853"/>
                </a:lnTo>
                <a:lnTo>
                  <a:pt x="46606" y="102532"/>
                </a:lnTo>
                <a:lnTo>
                  <a:pt x="0" y="102532"/>
                </a:lnTo>
                <a:lnTo>
                  <a:pt x="0" y="46606"/>
                </a:lnTo>
                <a:lnTo>
                  <a:pt x="167780" y="46606"/>
                </a:lnTo>
                <a:close/>
                <a:moveTo>
                  <a:pt x="46606" y="55927"/>
                </a:moveTo>
                <a:lnTo>
                  <a:pt x="9321" y="55927"/>
                </a:lnTo>
                <a:lnTo>
                  <a:pt x="9321" y="93211"/>
                </a:lnTo>
                <a:lnTo>
                  <a:pt x="27963" y="93211"/>
                </a:lnTo>
                <a:lnTo>
                  <a:pt x="27963" y="65248"/>
                </a:lnTo>
                <a:lnTo>
                  <a:pt x="37284" y="65248"/>
                </a:lnTo>
                <a:lnTo>
                  <a:pt x="37284" y="93211"/>
                </a:lnTo>
                <a:lnTo>
                  <a:pt x="46606" y="93211"/>
                </a:lnTo>
                <a:lnTo>
                  <a:pt x="46606" y="55927"/>
                </a:lnTo>
                <a:close/>
                <a:moveTo>
                  <a:pt x="93211" y="55927"/>
                </a:moveTo>
                <a:lnTo>
                  <a:pt x="55927" y="55927"/>
                </a:lnTo>
                <a:lnTo>
                  <a:pt x="55927" y="102532"/>
                </a:lnTo>
                <a:lnTo>
                  <a:pt x="74569" y="102532"/>
                </a:lnTo>
                <a:lnTo>
                  <a:pt x="74569" y="93211"/>
                </a:lnTo>
                <a:lnTo>
                  <a:pt x="93211" y="93211"/>
                </a:lnTo>
                <a:lnTo>
                  <a:pt x="93211" y="55927"/>
                </a:lnTo>
                <a:close/>
                <a:moveTo>
                  <a:pt x="158459" y="55927"/>
                </a:moveTo>
                <a:lnTo>
                  <a:pt x="102532" y="55927"/>
                </a:lnTo>
                <a:lnTo>
                  <a:pt x="102532" y="93211"/>
                </a:lnTo>
                <a:lnTo>
                  <a:pt x="121174" y="93211"/>
                </a:lnTo>
                <a:lnTo>
                  <a:pt x="121174" y="65248"/>
                </a:lnTo>
                <a:lnTo>
                  <a:pt x="130495" y="65248"/>
                </a:lnTo>
                <a:lnTo>
                  <a:pt x="130495" y="93211"/>
                </a:lnTo>
                <a:lnTo>
                  <a:pt x="139817" y="93211"/>
                </a:lnTo>
                <a:lnTo>
                  <a:pt x="139817" y="65248"/>
                </a:lnTo>
                <a:lnTo>
                  <a:pt x="149138" y="65248"/>
                </a:lnTo>
                <a:lnTo>
                  <a:pt x="149138" y="93211"/>
                </a:lnTo>
                <a:lnTo>
                  <a:pt x="158459" y="93211"/>
                </a:lnTo>
                <a:lnTo>
                  <a:pt x="158459" y="55927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53"/>
          <p:cNvSpPr/>
          <p:nvPr/>
        </p:nvSpPr>
        <p:spPr>
          <a:xfrm>
            <a:off x="6778479" y="6201909"/>
            <a:ext cx="1165138" cy="186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8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npm 包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778479" y="6388331"/>
            <a:ext cx="1155817" cy="1491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8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@fission-ai/openspec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385763" y="1073944"/>
            <a:ext cx="2143125" cy="619125"/>
          </a:xfrm>
          <a:custGeom>
            <a:avLst/>
            <a:gdLst/>
            <a:ahLst/>
            <a:cxnLst/>
            <a:rect l="l" t="t" r="r" b="b"/>
            <a:pathLst>
              <a:path w="2143125" h="619125">
                <a:moveTo>
                  <a:pt x="309563" y="0"/>
                </a:moveTo>
                <a:lnTo>
                  <a:pt x="1833563" y="0"/>
                </a:lnTo>
                <a:cubicBezTo>
                  <a:pt x="2004415" y="0"/>
                  <a:pt x="2143125" y="138710"/>
                  <a:pt x="2143125" y="309563"/>
                </a:cubicBezTo>
                <a:lnTo>
                  <a:pt x="2143125" y="309563"/>
                </a:lnTo>
                <a:cubicBezTo>
                  <a:pt x="2143125" y="480415"/>
                  <a:pt x="2004415" y="619125"/>
                  <a:pt x="1833563" y="619125"/>
                </a:cubicBezTo>
                <a:lnTo>
                  <a:pt x="309563" y="619125"/>
                </a:lnTo>
                <a:cubicBezTo>
                  <a:pt x="138710" y="619125"/>
                  <a:pt x="0" y="480415"/>
                  <a:pt x="0" y="309563"/>
                </a:cubicBezTo>
                <a:lnTo>
                  <a:pt x="0" y="309563"/>
                </a:lnTo>
                <a:cubicBezTo>
                  <a:pt x="0" y="138710"/>
                  <a:pt x="138710" y="0"/>
                  <a:pt x="309562" y="0"/>
                </a:cubicBezTo>
                <a:close/>
              </a:path>
            </a:pathLst>
          </a:custGeom>
          <a:solidFill>
            <a:srgbClr val="4A7C82">
              <a:alpha val="20000"/>
            </a:srgbClr>
          </a:solidFill>
          <a:ln w="12700">
            <a:solidFill>
              <a:srgbClr val="4A7C82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619125" y="11930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571500" y="1193006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14425" y="1250156"/>
            <a:ext cx="12668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ONE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002631"/>
            <a:ext cx="6492766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7200" b="1" dirty="0" err="1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OpenSpe</a:t>
            </a:r>
            <a:r>
              <a:rPr lang="zh-CN" altLang="en-US" sz="7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 </a:t>
            </a:r>
            <a:r>
              <a:rPr lang="en-US" sz="7200" b="1" dirty="0" err="1">
                <a:solidFill>
                  <a:srgbClr val="4A7C8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简介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1000" y="4136231"/>
            <a:ext cx="471487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了解规范驱动开发的核心理念与价值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掌握人与 AI 协作的新范式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810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6096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核心理念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6002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18288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工作流程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8194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30480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核心价值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D2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2B540-5A17-C322-1F3E-BA801DA9B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#10;&#10;AI 生成的内容可能不正确。">
            <a:extLst>
              <a:ext uri="{FF2B5EF4-FFF2-40B4-BE49-F238E27FC236}">
                <a16:creationId xmlns:a16="http://schemas.microsoft.com/office/drawing/2014/main" id="{5F0E5062-2F88-8707-932D-C64E615C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68" r="872" b="22303"/>
          <a:stretch>
            <a:fillRect/>
          </a:stretch>
        </p:blipFill>
        <p:spPr>
          <a:xfrm>
            <a:off x="20" y="1555530"/>
            <a:ext cx="12191980" cy="377321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00E2F32-2B28-A62D-9CF7-EBAB376C97DB}"/>
              </a:ext>
            </a:extLst>
          </p:cNvPr>
          <p:cNvSpPr/>
          <p:nvPr/>
        </p:nvSpPr>
        <p:spPr>
          <a:xfrm>
            <a:off x="370578" y="370578"/>
            <a:ext cx="11515696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b="1" kern="0" spc="102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EVOLUTION</a:t>
            </a:r>
            <a:endParaRPr lang="en-US" sz="1600" dirty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2674907B-3E44-0FAF-D264-1CFFE8FF5246}"/>
              </a:ext>
            </a:extLst>
          </p:cNvPr>
          <p:cNvSpPr/>
          <p:nvPr/>
        </p:nvSpPr>
        <p:spPr>
          <a:xfrm>
            <a:off x="370578" y="629982"/>
            <a:ext cx="11617605" cy="3705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altLang="zh-CN" sz="2800" b="1" dirty="0" err="1">
                <a:solidFill>
                  <a:srgbClr val="E2E8F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开发模式的演进</a:t>
            </a:r>
            <a:endParaRPr lang="en-US" altLang="zh-CN" sz="1200" dirty="0"/>
          </a:p>
        </p:txBody>
      </p:sp>
      <p:sp>
        <p:nvSpPr>
          <p:cNvPr id="17" name="Shape 33">
            <a:extLst>
              <a:ext uri="{FF2B5EF4-FFF2-40B4-BE49-F238E27FC236}">
                <a16:creationId xmlns:a16="http://schemas.microsoft.com/office/drawing/2014/main" id="{99774A4A-C448-37D8-2399-F1C501C85678}"/>
              </a:ext>
            </a:extLst>
          </p:cNvPr>
          <p:cNvSpPr/>
          <p:nvPr/>
        </p:nvSpPr>
        <p:spPr>
          <a:xfrm>
            <a:off x="385763" y="5548313"/>
            <a:ext cx="11420475" cy="923925"/>
          </a:xfrm>
          <a:custGeom>
            <a:avLst/>
            <a:gdLst/>
            <a:ahLst/>
            <a:cxnLst/>
            <a:rect l="l" t="t" r="r" b="b"/>
            <a:pathLst>
              <a:path w="11420475" h="923925">
                <a:moveTo>
                  <a:pt x="114299" y="0"/>
                </a:moveTo>
                <a:lnTo>
                  <a:pt x="11306176" y="0"/>
                </a:lnTo>
                <a:cubicBezTo>
                  <a:pt x="11369302" y="0"/>
                  <a:pt x="11420475" y="51173"/>
                  <a:pt x="11420475" y="114299"/>
                </a:cubicBezTo>
                <a:lnTo>
                  <a:pt x="11420475" y="809626"/>
                </a:lnTo>
                <a:cubicBezTo>
                  <a:pt x="11420475" y="872752"/>
                  <a:pt x="11369302" y="923925"/>
                  <a:pt x="11306176" y="923925"/>
                </a:cubicBezTo>
                <a:lnTo>
                  <a:pt x="114299" y="923925"/>
                </a:lnTo>
                <a:cubicBezTo>
                  <a:pt x="51216" y="923925"/>
                  <a:pt x="0" y="872709"/>
                  <a:pt x="0" y="809626"/>
                </a:cubicBezTo>
                <a:lnTo>
                  <a:pt x="0" y="114299"/>
                </a:lnTo>
                <a:cubicBezTo>
                  <a:pt x="0" y="51216"/>
                  <a:pt x="51216" y="0"/>
                  <a:pt x="114299" y="0"/>
                </a:cubicBezTo>
                <a:close/>
              </a:path>
            </a:pathLst>
          </a:custGeom>
          <a:solidFill>
            <a:srgbClr val="00D9A3">
              <a:alpha val="10196"/>
            </a:srgbClr>
          </a:solidFill>
          <a:ln w="12700">
            <a:solidFill>
              <a:srgbClr val="00D9A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34">
            <a:extLst>
              <a:ext uri="{FF2B5EF4-FFF2-40B4-BE49-F238E27FC236}">
                <a16:creationId xmlns:a16="http://schemas.microsoft.com/office/drawing/2014/main" id="{469136C8-491D-6F44-E15D-F0BF360995AF}"/>
              </a:ext>
            </a:extLst>
          </p:cNvPr>
          <p:cNvSpPr/>
          <p:nvPr/>
        </p:nvSpPr>
        <p:spPr>
          <a:xfrm>
            <a:off x="654844" y="5867400"/>
            <a:ext cx="214313" cy="285750"/>
          </a:xfrm>
          <a:custGeom>
            <a:avLst/>
            <a:gdLst/>
            <a:ahLst/>
            <a:cxnLst/>
            <a:rect l="l" t="t" r="r" b="b"/>
            <a:pathLst>
              <a:path w="214313" h="285750">
                <a:moveTo>
                  <a:pt x="163469" y="214313"/>
                </a:moveTo>
                <a:cubicBezTo>
                  <a:pt x="167543" y="201867"/>
                  <a:pt x="175692" y="190593"/>
                  <a:pt x="184900" y="180882"/>
                </a:cubicBezTo>
                <a:cubicBezTo>
                  <a:pt x="203150" y="161683"/>
                  <a:pt x="214312" y="135731"/>
                  <a:pt x="214312" y="107156"/>
                </a:cubicBezTo>
                <a:cubicBezTo>
                  <a:pt x="214312" y="47997"/>
                  <a:pt x="166315" y="0"/>
                  <a:pt x="107156" y="0"/>
                </a:cubicBezTo>
                <a:cubicBezTo>
                  <a:pt x="47997" y="0"/>
                  <a:pt x="0" y="47997"/>
                  <a:pt x="0" y="107156"/>
                </a:cubicBezTo>
                <a:cubicBezTo>
                  <a:pt x="0" y="135731"/>
                  <a:pt x="11162" y="161683"/>
                  <a:pt x="29412" y="180882"/>
                </a:cubicBezTo>
                <a:cubicBezTo>
                  <a:pt x="38621" y="190593"/>
                  <a:pt x="46825" y="201867"/>
                  <a:pt x="50843" y="214313"/>
                </a:cubicBezTo>
                <a:lnTo>
                  <a:pt x="163413" y="214313"/>
                </a:lnTo>
                <a:close/>
                <a:moveTo>
                  <a:pt x="160734" y="241102"/>
                </a:moveTo>
                <a:lnTo>
                  <a:pt x="53578" y="241102"/>
                </a:lnTo>
                <a:lnTo>
                  <a:pt x="53578" y="250031"/>
                </a:lnTo>
                <a:cubicBezTo>
                  <a:pt x="53578" y="274700"/>
                  <a:pt x="73558" y="294680"/>
                  <a:pt x="98227" y="294680"/>
                </a:cubicBezTo>
                <a:lnTo>
                  <a:pt x="116086" y="294680"/>
                </a:lnTo>
                <a:cubicBezTo>
                  <a:pt x="140754" y="294680"/>
                  <a:pt x="160734" y="274700"/>
                  <a:pt x="160734" y="250031"/>
                </a:cubicBezTo>
                <a:lnTo>
                  <a:pt x="160734" y="241102"/>
                </a:lnTo>
                <a:close/>
                <a:moveTo>
                  <a:pt x="102691" y="62508"/>
                </a:moveTo>
                <a:cubicBezTo>
                  <a:pt x="80479" y="62508"/>
                  <a:pt x="62508" y="80479"/>
                  <a:pt x="62508" y="102691"/>
                </a:cubicBezTo>
                <a:cubicBezTo>
                  <a:pt x="62508" y="110114"/>
                  <a:pt x="56536" y="116086"/>
                  <a:pt x="49113" y="116086"/>
                </a:cubicBezTo>
                <a:cubicBezTo>
                  <a:pt x="41690" y="116086"/>
                  <a:pt x="35719" y="110114"/>
                  <a:pt x="35719" y="102691"/>
                </a:cubicBezTo>
                <a:cubicBezTo>
                  <a:pt x="35719" y="65689"/>
                  <a:pt x="65689" y="35719"/>
                  <a:pt x="102691" y="35719"/>
                </a:cubicBezTo>
                <a:cubicBezTo>
                  <a:pt x="110114" y="35719"/>
                  <a:pt x="116086" y="41690"/>
                  <a:pt x="116086" y="49113"/>
                </a:cubicBezTo>
                <a:cubicBezTo>
                  <a:pt x="116086" y="56536"/>
                  <a:pt x="110114" y="62508"/>
                  <a:pt x="102691" y="62508"/>
                </a:cubicBezTo>
                <a:close/>
              </a:path>
            </a:pathLst>
          </a:custGeom>
          <a:solidFill>
            <a:srgbClr val="00D9A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35">
            <a:extLst>
              <a:ext uri="{FF2B5EF4-FFF2-40B4-BE49-F238E27FC236}">
                <a16:creationId xmlns:a16="http://schemas.microsoft.com/office/drawing/2014/main" id="{2D575A28-D5AB-7510-8B93-1D47C7FDEC7B}"/>
              </a:ext>
            </a:extLst>
          </p:cNvPr>
          <p:cNvSpPr/>
          <p:nvPr/>
        </p:nvSpPr>
        <p:spPr>
          <a:xfrm>
            <a:off x="1090613" y="5743575"/>
            <a:ext cx="50196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2E8F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先达成一致，再构建 (Agree, then Build)</a:t>
            </a:r>
            <a:endParaRPr lang="en-US" sz="1600" dirty="0"/>
          </a:p>
        </p:txBody>
      </p:sp>
      <p:sp>
        <p:nvSpPr>
          <p:cNvPr id="20" name="Text 36">
            <a:extLst>
              <a:ext uri="{FF2B5EF4-FFF2-40B4-BE49-F238E27FC236}">
                <a16:creationId xmlns:a16="http://schemas.microsoft.com/office/drawing/2014/main" id="{486891D9-49D3-B02F-4A62-10E94061468E}"/>
              </a:ext>
            </a:extLst>
          </p:cNvPr>
          <p:cNvSpPr/>
          <p:nvPr/>
        </p:nvSpPr>
        <p:spPr>
          <a:xfrm>
            <a:off x="1090613" y="6048375"/>
            <a:ext cx="5000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2E8F0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规范文档即契约 (Spec as Contract) — 消除 AI 理解偏差，降低沟通成本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544418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0578" y="370578"/>
            <a:ext cx="11515696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b="1" kern="0" spc="102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CONCEPT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0578" y="629982"/>
            <a:ext cx="11617605" cy="3705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26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什么是规范驱动开发？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77309" y="1090904"/>
            <a:ext cx="5604985" cy="2473605"/>
          </a:xfrm>
          <a:custGeom>
            <a:avLst/>
            <a:gdLst/>
            <a:ahLst/>
            <a:cxnLst/>
            <a:rect l="l" t="t" r="r" b="b"/>
            <a:pathLst>
              <a:path w="5604985" h="2473605">
                <a:moveTo>
                  <a:pt x="111164" y="0"/>
                </a:moveTo>
                <a:lnTo>
                  <a:pt x="5493821" y="0"/>
                </a:lnTo>
                <a:cubicBezTo>
                  <a:pt x="5555215" y="0"/>
                  <a:pt x="5604985" y="49770"/>
                  <a:pt x="5604985" y="111164"/>
                </a:cubicBezTo>
                <a:lnTo>
                  <a:pt x="5604985" y="2362441"/>
                </a:lnTo>
                <a:cubicBezTo>
                  <a:pt x="5604985" y="2423835"/>
                  <a:pt x="5555215" y="2473605"/>
                  <a:pt x="5493821" y="2473605"/>
                </a:cubicBezTo>
                <a:lnTo>
                  <a:pt x="111164" y="2473605"/>
                </a:lnTo>
                <a:cubicBezTo>
                  <a:pt x="49770" y="2473605"/>
                  <a:pt x="0" y="2423835"/>
                  <a:pt x="0" y="2362441"/>
                </a:cubicBezTo>
                <a:lnTo>
                  <a:pt x="0" y="111164"/>
                </a:lnTo>
                <a:cubicBezTo>
                  <a:pt x="0" y="49811"/>
                  <a:pt x="49811" y="0"/>
                  <a:pt x="111164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90391" y="1317883"/>
            <a:ext cx="185289" cy="185289"/>
          </a:xfrm>
          <a:custGeom>
            <a:avLst/>
            <a:gdLst/>
            <a:ahLst/>
            <a:cxnLst/>
            <a:rect l="l" t="t" r="r" b="b"/>
            <a:pathLst>
              <a:path w="185289" h="185289">
                <a:moveTo>
                  <a:pt x="181887" y="54501"/>
                </a:moveTo>
                <a:lnTo>
                  <a:pt x="147145" y="89243"/>
                </a:lnTo>
                <a:cubicBezTo>
                  <a:pt x="143816" y="92572"/>
                  <a:pt x="138858" y="93549"/>
                  <a:pt x="134515" y="91740"/>
                </a:cubicBezTo>
                <a:cubicBezTo>
                  <a:pt x="130173" y="89930"/>
                  <a:pt x="127386" y="85732"/>
                  <a:pt x="127386" y="81064"/>
                </a:cubicBezTo>
                <a:lnTo>
                  <a:pt x="127386" y="57903"/>
                </a:lnTo>
                <a:lnTo>
                  <a:pt x="11581" y="57903"/>
                </a:lnTo>
                <a:cubicBezTo>
                  <a:pt x="5175" y="57903"/>
                  <a:pt x="0" y="52728"/>
                  <a:pt x="0" y="46322"/>
                </a:cubicBezTo>
                <a:cubicBezTo>
                  <a:pt x="0" y="39917"/>
                  <a:pt x="5175" y="34742"/>
                  <a:pt x="11581" y="34742"/>
                </a:cubicBezTo>
                <a:lnTo>
                  <a:pt x="127386" y="34742"/>
                </a:lnTo>
                <a:lnTo>
                  <a:pt x="127386" y="11581"/>
                </a:lnTo>
                <a:cubicBezTo>
                  <a:pt x="127386" y="6912"/>
                  <a:pt x="130209" y="2678"/>
                  <a:pt x="134551" y="869"/>
                </a:cubicBezTo>
                <a:cubicBezTo>
                  <a:pt x="138894" y="-941"/>
                  <a:pt x="143852" y="72"/>
                  <a:pt x="147182" y="3366"/>
                </a:cubicBezTo>
                <a:lnTo>
                  <a:pt x="181923" y="38107"/>
                </a:lnTo>
                <a:cubicBezTo>
                  <a:pt x="186447" y="42631"/>
                  <a:pt x="186447" y="49977"/>
                  <a:pt x="181923" y="54501"/>
                </a:cubicBezTo>
                <a:close/>
                <a:moveTo>
                  <a:pt x="38107" y="181887"/>
                </a:moveTo>
                <a:lnTo>
                  <a:pt x="3366" y="147145"/>
                </a:lnTo>
                <a:cubicBezTo>
                  <a:pt x="-1158" y="142622"/>
                  <a:pt x="-1158" y="135275"/>
                  <a:pt x="3366" y="130752"/>
                </a:cubicBezTo>
                <a:lnTo>
                  <a:pt x="38107" y="96010"/>
                </a:lnTo>
                <a:cubicBezTo>
                  <a:pt x="41437" y="92681"/>
                  <a:pt x="46395" y="91703"/>
                  <a:pt x="50737" y="93513"/>
                </a:cubicBezTo>
                <a:cubicBezTo>
                  <a:pt x="55080" y="95322"/>
                  <a:pt x="57903" y="99557"/>
                  <a:pt x="57903" y="104225"/>
                </a:cubicBezTo>
                <a:lnTo>
                  <a:pt x="57903" y="127386"/>
                </a:lnTo>
                <a:lnTo>
                  <a:pt x="173708" y="127386"/>
                </a:lnTo>
                <a:cubicBezTo>
                  <a:pt x="180114" y="127386"/>
                  <a:pt x="185289" y="132561"/>
                  <a:pt x="185289" y="138967"/>
                </a:cubicBezTo>
                <a:cubicBezTo>
                  <a:pt x="185289" y="145372"/>
                  <a:pt x="180114" y="150547"/>
                  <a:pt x="173708" y="150547"/>
                </a:cubicBezTo>
                <a:lnTo>
                  <a:pt x="57903" y="150547"/>
                </a:lnTo>
                <a:lnTo>
                  <a:pt x="57903" y="173708"/>
                </a:lnTo>
                <a:cubicBezTo>
                  <a:pt x="57903" y="178377"/>
                  <a:pt x="55080" y="182611"/>
                  <a:pt x="50737" y="184420"/>
                </a:cubicBezTo>
                <a:cubicBezTo>
                  <a:pt x="46395" y="186230"/>
                  <a:pt x="41437" y="185216"/>
                  <a:pt x="38107" y="181923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98841" y="1280825"/>
            <a:ext cx="5086176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5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传统 vs 规范驱动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67230" y="1688460"/>
            <a:ext cx="5225143" cy="778213"/>
          </a:xfrm>
          <a:custGeom>
            <a:avLst/>
            <a:gdLst/>
            <a:ahLst/>
            <a:cxnLst/>
            <a:rect l="l" t="t" r="r" b="b"/>
            <a:pathLst>
              <a:path w="5225143" h="778213">
                <a:moveTo>
                  <a:pt x="74117" y="0"/>
                </a:moveTo>
                <a:lnTo>
                  <a:pt x="5151026" y="0"/>
                </a:lnTo>
                <a:cubicBezTo>
                  <a:pt x="5191960" y="0"/>
                  <a:pt x="5225143" y="33183"/>
                  <a:pt x="5225143" y="74117"/>
                </a:cubicBezTo>
                <a:lnTo>
                  <a:pt x="5225143" y="704096"/>
                </a:lnTo>
                <a:cubicBezTo>
                  <a:pt x="5225143" y="745029"/>
                  <a:pt x="5191960" y="778213"/>
                  <a:pt x="5151026" y="778213"/>
                </a:cubicBezTo>
                <a:lnTo>
                  <a:pt x="74117" y="778213"/>
                </a:lnTo>
                <a:cubicBezTo>
                  <a:pt x="33183" y="778213"/>
                  <a:pt x="0" y="745029"/>
                  <a:pt x="0" y="704096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715461" y="1836691"/>
            <a:ext cx="4993532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传统开发流程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15461" y="2096095"/>
            <a:ext cx="370578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104567" y="2133153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1345442" y="2096095"/>
            <a:ext cx="667040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直接编码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2031011" y="2133153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2271886" y="2096095"/>
            <a:ext cx="370578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测试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2660993" y="2133153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2901868" y="2096095"/>
            <a:ext cx="370578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交付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71862" y="2582478"/>
            <a:ext cx="5215878" cy="787477"/>
          </a:xfrm>
          <a:custGeom>
            <a:avLst/>
            <a:gdLst/>
            <a:ahLst/>
            <a:cxnLst/>
            <a:rect l="l" t="t" r="r" b="b"/>
            <a:pathLst>
              <a:path w="5215878" h="787477">
                <a:moveTo>
                  <a:pt x="74117" y="0"/>
                </a:moveTo>
                <a:lnTo>
                  <a:pt x="5141761" y="0"/>
                </a:lnTo>
                <a:cubicBezTo>
                  <a:pt x="5182695" y="0"/>
                  <a:pt x="5215878" y="33183"/>
                  <a:pt x="5215878" y="74117"/>
                </a:cubicBezTo>
                <a:lnTo>
                  <a:pt x="5215878" y="713360"/>
                </a:lnTo>
                <a:cubicBezTo>
                  <a:pt x="5215878" y="754294"/>
                  <a:pt x="5182695" y="787477"/>
                  <a:pt x="5141761" y="787477"/>
                </a:cubicBezTo>
                <a:lnTo>
                  <a:pt x="74117" y="787477"/>
                </a:lnTo>
                <a:cubicBezTo>
                  <a:pt x="33183" y="787477"/>
                  <a:pt x="0" y="754294"/>
                  <a:pt x="0" y="713360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4A7C82">
              <a:alpha val="20000"/>
            </a:srgbClr>
          </a:solidFill>
          <a:ln w="12700">
            <a:solidFill>
              <a:srgbClr val="4A7C82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724725" y="2735342"/>
            <a:ext cx="4975003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规范驱动开发流程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724725" y="2994746"/>
            <a:ext cx="370578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113832" y="3031804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1354707" y="2994746"/>
            <a:ext cx="667040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编写规范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2040275" y="3031804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2281151" y="2994746"/>
            <a:ext cx="667040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验证规范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2966719" y="3031804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45510" y="80659"/>
                </a:moveTo>
                <a:cubicBezTo>
                  <a:pt x="149128" y="77040"/>
                  <a:pt x="149128" y="71162"/>
                  <a:pt x="145510" y="67544"/>
                </a:cubicBezTo>
                <a:lnTo>
                  <a:pt x="99187" y="21221"/>
                </a:lnTo>
                <a:cubicBezTo>
                  <a:pt x="95568" y="17602"/>
                  <a:pt x="89691" y="17602"/>
                  <a:pt x="86072" y="21221"/>
                </a:cubicBezTo>
                <a:cubicBezTo>
                  <a:pt x="82453" y="24840"/>
                  <a:pt x="82453" y="30717"/>
                  <a:pt x="86072" y="34336"/>
                </a:cubicBezTo>
                <a:lnTo>
                  <a:pt x="116587" y="64851"/>
                </a:lnTo>
                <a:lnTo>
                  <a:pt x="9264" y="64851"/>
                </a:lnTo>
                <a:cubicBezTo>
                  <a:pt x="4140" y="64851"/>
                  <a:pt x="0" y="68991"/>
                  <a:pt x="0" y="74116"/>
                </a:cubicBezTo>
                <a:cubicBezTo>
                  <a:pt x="0" y="79240"/>
                  <a:pt x="4140" y="83380"/>
                  <a:pt x="9264" y="83380"/>
                </a:cubicBezTo>
                <a:lnTo>
                  <a:pt x="116587" y="83380"/>
                </a:lnTo>
                <a:lnTo>
                  <a:pt x="86072" y="113895"/>
                </a:lnTo>
                <a:cubicBezTo>
                  <a:pt x="82453" y="117514"/>
                  <a:pt x="82453" y="123391"/>
                  <a:pt x="86072" y="127010"/>
                </a:cubicBezTo>
                <a:cubicBezTo>
                  <a:pt x="89691" y="130629"/>
                  <a:pt x="95568" y="130629"/>
                  <a:pt x="99187" y="127010"/>
                </a:cubicBezTo>
                <a:lnTo>
                  <a:pt x="145510" y="80687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3207594" y="2994746"/>
            <a:ext cx="667040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编码实现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377309" y="3759062"/>
            <a:ext cx="5604985" cy="1565690"/>
          </a:xfrm>
          <a:custGeom>
            <a:avLst/>
            <a:gdLst/>
            <a:ahLst/>
            <a:cxnLst/>
            <a:rect l="l" t="t" r="r" b="b"/>
            <a:pathLst>
              <a:path w="5604985" h="1565690">
                <a:moveTo>
                  <a:pt x="111180" y="0"/>
                </a:moveTo>
                <a:lnTo>
                  <a:pt x="5493805" y="0"/>
                </a:lnTo>
                <a:cubicBezTo>
                  <a:pt x="5555208" y="0"/>
                  <a:pt x="5604985" y="49777"/>
                  <a:pt x="5604985" y="111180"/>
                </a:cubicBezTo>
                <a:lnTo>
                  <a:pt x="5604985" y="1454510"/>
                </a:lnTo>
                <a:cubicBezTo>
                  <a:pt x="5604985" y="1515913"/>
                  <a:pt x="5555208" y="1565690"/>
                  <a:pt x="5493805" y="1565690"/>
                </a:cubicBezTo>
                <a:lnTo>
                  <a:pt x="111180" y="1565690"/>
                </a:lnTo>
                <a:cubicBezTo>
                  <a:pt x="49777" y="1565690"/>
                  <a:pt x="0" y="1515913"/>
                  <a:pt x="0" y="1454510"/>
                </a:cubicBezTo>
                <a:lnTo>
                  <a:pt x="0" y="111180"/>
                </a:lnTo>
                <a:cubicBezTo>
                  <a:pt x="0" y="49818"/>
                  <a:pt x="49818" y="0"/>
                  <a:pt x="111180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Shape 24"/>
          <p:cNvSpPr/>
          <p:nvPr/>
        </p:nvSpPr>
        <p:spPr>
          <a:xfrm>
            <a:off x="590391" y="3986041"/>
            <a:ext cx="185289" cy="185289"/>
          </a:xfrm>
          <a:custGeom>
            <a:avLst/>
            <a:gdLst/>
            <a:ahLst/>
            <a:cxnLst/>
            <a:rect l="l" t="t" r="r" b="b"/>
            <a:pathLst>
              <a:path w="185289" h="185289">
                <a:moveTo>
                  <a:pt x="92644" y="185289"/>
                </a:moveTo>
                <a:cubicBezTo>
                  <a:pt x="143776" y="185289"/>
                  <a:pt x="185289" y="143776"/>
                  <a:pt x="185289" y="92644"/>
                </a:cubicBezTo>
                <a:cubicBezTo>
                  <a:pt x="185289" y="41513"/>
                  <a:pt x="143776" y="0"/>
                  <a:pt x="92644" y="0"/>
                </a:cubicBezTo>
                <a:cubicBezTo>
                  <a:pt x="41513" y="0"/>
                  <a:pt x="0" y="41513"/>
                  <a:pt x="0" y="92644"/>
                </a:cubicBezTo>
                <a:cubicBezTo>
                  <a:pt x="0" y="143776"/>
                  <a:pt x="41513" y="185289"/>
                  <a:pt x="92644" y="185289"/>
                </a:cubicBezTo>
                <a:close/>
                <a:moveTo>
                  <a:pt x="123188" y="76974"/>
                </a:moveTo>
                <a:lnTo>
                  <a:pt x="94237" y="123297"/>
                </a:lnTo>
                <a:cubicBezTo>
                  <a:pt x="92717" y="125721"/>
                  <a:pt x="90111" y="127241"/>
                  <a:pt x="87252" y="127386"/>
                </a:cubicBezTo>
                <a:cubicBezTo>
                  <a:pt x="84393" y="127531"/>
                  <a:pt x="81643" y="126228"/>
                  <a:pt x="79942" y="123912"/>
                </a:cubicBezTo>
                <a:lnTo>
                  <a:pt x="62571" y="100751"/>
                </a:lnTo>
                <a:cubicBezTo>
                  <a:pt x="59676" y="96915"/>
                  <a:pt x="60472" y="91486"/>
                  <a:pt x="64308" y="88591"/>
                </a:cubicBezTo>
                <a:cubicBezTo>
                  <a:pt x="68144" y="85696"/>
                  <a:pt x="73573" y="86492"/>
                  <a:pt x="76468" y="90328"/>
                </a:cubicBezTo>
                <a:lnTo>
                  <a:pt x="86239" y="103356"/>
                </a:lnTo>
                <a:lnTo>
                  <a:pt x="108459" y="67782"/>
                </a:lnTo>
                <a:cubicBezTo>
                  <a:pt x="110992" y="63729"/>
                  <a:pt x="116348" y="62463"/>
                  <a:pt x="120438" y="65032"/>
                </a:cubicBezTo>
                <a:cubicBezTo>
                  <a:pt x="124527" y="67601"/>
                  <a:pt x="125758" y="72921"/>
                  <a:pt x="123188" y="77011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798841" y="3948983"/>
            <a:ext cx="5086176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5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核心优势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95023" y="4356618"/>
            <a:ext cx="129702" cy="148231"/>
          </a:xfrm>
          <a:custGeom>
            <a:avLst/>
            <a:gdLst/>
            <a:ahLst/>
            <a:cxnLst/>
            <a:rect l="l" t="t" r="r" b="b"/>
            <a:pathLst>
              <a:path w="129702" h="148231">
                <a:moveTo>
                  <a:pt x="125881" y="20295"/>
                </a:moveTo>
                <a:cubicBezTo>
                  <a:pt x="130021" y="23306"/>
                  <a:pt x="130947" y="29096"/>
                  <a:pt x="127936" y="33236"/>
                </a:cubicBezTo>
                <a:lnTo>
                  <a:pt x="53821" y="135145"/>
                </a:lnTo>
                <a:cubicBezTo>
                  <a:pt x="52228" y="137345"/>
                  <a:pt x="49767" y="138706"/>
                  <a:pt x="47046" y="138938"/>
                </a:cubicBezTo>
                <a:cubicBezTo>
                  <a:pt x="44325" y="139169"/>
                  <a:pt x="41690" y="138156"/>
                  <a:pt x="39779" y="136245"/>
                </a:cubicBezTo>
                <a:lnTo>
                  <a:pt x="2721" y="99187"/>
                </a:lnTo>
                <a:cubicBezTo>
                  <a:pt x="-897" y="95568"/>
                  <a:pt x="-897" y="89691"/>
                  <a:pt x="2721" y="86072"/>
                </a:cubicBezTo>
                <a:cubicBezTo>
                  <a:pt x="6340" y="82453"/>
                  <a:pt x="12217" y="82453"/>
                  <a:pt x="15836" y="86072"/>
                </a:cubicBezTo>
                <a:lnTo>
                  <a:pt x="45222" y="115458"/>
                </a:lnTo>
                <a:lnTo>
                  <a:pt x="112968" y="22322"/>
                </a:lnTo>
                <a:cubicBezTo>
                  <a:pt x="115979" y="18181"/>
                  <a:pt x="121769" y="17255"/>
                  <a:pt x="125909" y="20266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863692" y="4319561"/>
            <a:ext cx="2760802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人与 AI 先就"做什么"达成一致，</a:t>
            </a:r>
            <a:r>
              <a:rPr lang="en-US" sz="1167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避免返工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95023" y="4653080"/>
            <a:ext cx="129702" cy="148231"/>
          </a:xfrm>
          <a:custGeom>
            <a:avLst/>
            <a:gdLst/>
            <a:ahLst/>
            <a:cxnLst/>
            <a:rect l="l" t="t" r="r" b="b"/>
            <a:pathLst>
              <a:path w="129702" h="148231">
                <a:moveTo>
                  <a:pt x="125881" y="20295"/>
                </a:moveTo>
                <a:cubicBezTo>
                  <a:pt x="130021" y="23306"/>
                  <a:pt x="130947" y="29096"/>
                  <a:pt x="127936" y="33236"/>
                </a:cubicBezTo>
                <a:lnTo>
                  <a:pt x="53821" y="135145"/>
                </a:lnTo>
                <a:cubicBezTo>
                  <a:pt x="52228" y="137345"/>
                  <a:pt x="49767" y="138706"/>
                  <a:pt x="47046" y="138938"/>
                </a:cubicBezTo>
                <a:cubicBezTo>
                  <a:pt x="44325" y="139169"/>
                  <a:pt x="41690" y="138156"/>
                  <a:pt x="39779" y="136245"/>
                </a:cubicBezTo>
                <a:lnTo>
                  <a:pt x="2721" y="99187"/>
                </a:lnTo>
                <a:cubicBezTo>
                  <a:pt x="-897" y="95568"/>
                  <a:pt x="-897" y="89691"/>
                  <a:pt x="2721" y="86072"/>
                </a:cubicBezTo>
                <a:cubicBezTo>
                  <a:pt x="6340" y="82453"/>
                  <a:pt x="12217" y="82453"/>
                  <a:pt x="15836" y="86072"/>
                </a:cubicBezTo>
                <a:lnTo>
                  <a:pt x="45222" y="115458"/>
                </a:lnTo>
                <a:lnTo>
                  <a:pt x="112968" y="22322"/>
                </a:lnTo>
                <a:cubicBezTo>
                  <a:pt x="115979" y="18181"/>
                  <a:pt x="121769" y="17255"/>
                  <a:pt x="125909" y="20266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863692" y="4616023"/>
            <a:ext cx="2297581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规范文档作为</a:t>
            </a:r>
            <a:r>
              <a:rPr lang="en-US" sz="1167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契约</a:t>
            </a:r>
            <a:r>
              <a:rPr lang="en-US" sz="1167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，减少沟通成本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595023" y="4949542"/>
            <a:ext cx="129702" cy="148231"/>
          </a:xfrm>
          <a:custGeom>
            <a:avLst/>
            <a:gdLst/>
            <a:ahLst/>
            <a:cxnLst/>
            <a:rect l="l" t="t" r="r" b="b"/>
            <a:pathLst>
              <a:path w="129702" h="148231">
                <a:moveTo>
                  <a:pt x="125881" y="20295"/>
                </a:moveTo>
                <a:cubicBezTo>
                  <a:pt x="130021" y="23306"/>
                  <a:pt x="130947" y="29096"/>
                  <a:pt x="127936" y="33236"/>
                </a:cubicBezTo>
                <a:lnTo>
                  <a:pt x="53821" y="135145"/>
                </a:lnTo>
                <a:cubicBezTo>
                  <a:pt x="52228" y="137345"/>
                  <a:pt x="49767" y="138706"/>
                  <a:pt x="47046" y="138938"/>
                </a:cubicBezTo>
                <a:cubicBezTo>
                  <a:pt x="44325" y="139169"/>
                  <a:pt x="41690" y="138156"/>
                  <a:pt x="39779" y="136245"/>
                </a:cubicBezTo>
                <a:lnTo>
                  <a:pt x="2721" y="99187"/>
                </a:lnTo>
                <a:cubicBezTo>
                  <a:pt x="-897" y="95568"/>
                  <a:pt x="-897" y="89691"/>
                  <a:pt x="2721" y="86072"/>
                </a:cubicBezTo>
                <a:cubicBezTo>
                  <a:pt x="6340" y="82453"/>
                  <a:pt x="12217" y="82453"/>
                  <a:pt x="15836" y="86072"/>
                </a:cubicBezTo>
                <a:lnTo>
                  <a:pt x="45222" y="115458"/>
                </a:lnTo>
                <a:lnTo>
                  <a:pt x="112968" y="22322"/>
                </a:lnTo>
                <a:cubicBezTo>
                  <a:pt x="115979" y="18181"/>
                  <a:pt x="121769" y="17255"/>
                  <a:pt x="125909" y="20266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863692" y="4912485"/>
            <a:ext cx="2149350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规范可以</a:t>
            </a:r>
            <a:r>
              <a:rPr lang="en-US" sz="1167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版本化管理</a:t>
            </a:r>
            <a:r>
              <a:rPr lang="en-US" sz="1167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，便于追溯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209706" y="1090904"/>
            <a:ext cx="5604985" cy="3640924"/>
          </a:xfrm>
          <a:custGeom>
            <a:avLst/>
            <a:gdLst/>
            <a:ahLst/>
            <a:cxnLst/>
            <a:rect l="l" t="t" r="r" b="b"/>
            <a:pathLst>
              <a:path w="5604985" h="3640924">
                <a:moveTo>
                  <a:pt x="111157" y="0"/>
                </a:moveTo>
                <a:lnTo>
                  <a:pt x="5493827" y="0"/>
                </a:lnTo>
                <a:cubicBezTo>
                  <a:pt x="5555218" y="0"/>
                  <a:pt x="5604985" y="49767"/>
                  <a:pt x="5604985" y="111157"/>
                </a:cubicBezTo>
                <a:lnTo>
                  <a:pt x="5604985" y="3529767"/>
                </a:lnTo>
                <a:cubicBezTo>
                  <a:pt x="5604985" y="3591157"/>
                  <a:pt x="5555218" y="3640924"/>
                  <a:pt x="5493827" y="3640924"/>
                </a:cubicBezTo>
                <a:lnTo>
                  <a:pt x="111157" y="3640924"/>
                </a:lnTo>
                <a:cubicBezTo>
                  <a:pt x="49767" y="3640924"/>
                  <a:pt x="0" y="3591157"/>
                  <a:pt x="0" y="3529767"/>
                </a:cubicBezTo>
                <a:lnTo>
                  <a:pt x="0" y="111157"/>
                </a:lnTo>
                <a:cubicBezTo>
                  <a:pt x="0" y="49808"/>
                  <a:pt x="49808" y="0"/>
                  <a:pt x="111157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445950" y="1317883"/>
            <a:ext cx="138967" cy="185289"/>
          </a:xfrm>
          <a:custGeom>
            <a:avLst/>
            <a:gdLst/>
            <a:ahLst/>
            <a:cxnLst/>
            <a:rect l="l" t="t" r="r" b="b"/>
            <a:pathLst>
              <a:path w="138967" h="185289">
                <a:moveTo>
                  <a:pt x="105998" y="138967"/>
                </a:moveTo>
                <a:cubicBezTo>
                  <a:pt x="108640" y="130896"/>
                  <a:pt x="113924" y="123586"/>
                  <a:pt x="119895" y="117289"/>
                </a:cubicBezTo>
                <a:cubicBezTo>
                  <a:pt x="131729" y="104840"/>
                  <a:pt x="138967" y="88012"/>
                  <a:pt x="138967" y="69483"/>
                </a:cubicBezTo>
                <a:cubicBezTo>
                  <a:pt x="138967" y="31123"/>
                  <a:pt x="107844" y="0"/>
                  <a:pt x="69483" y="0"/>
                </a:cubicBezTo>
                <a:cubicBezTo>
                  <a:pt x="31123" y="0"/>
                  <a:pt x="0" y="31123"/>
                  <a:pt x="0" y="69483"/>
                </a:cubicBezTo>
                <a:cubicBezTo>
                  <a:pt x="0" y="88012"/>
                  <a:pt x="7238" y="104840"/>
                  <a:pt x="19072" y="117289"/>
                </a:cubicBezTo>
                <a:cubicBezTo>
                  <a:pt x="25043" y="123586"/>
                  <a:pt x="30363" y="130896"/>
                  <a:pt x="32968" y="138967"/>
                </a:cubicBezTo>
                <a:lnTo>
                  <a:pt x="105962" y="138967"/>
                </a:lnTo>
                <a:close/>
                <a:moveTo>
                  <a:pt x="104225" y="156337"/>
                </a:moveTo>
                <a:lnTo>
                  <a:pt x="34742" y="156337"/>
                </a:lnTo>
                <a:lnTo>
                  <a:pt x="34742" y="162128"/>
                </a:lnTo>
                <a:cubicBezTo>
                  <a:pt x="34742" y="178123"/>
                  <a:pt x="47697" y="191079"/>
                  <a:pt x="63693" y="191079"/>
                </a:cubicBezTo>
                <a:lnTo>
                  <a:pt x="75274" y="191079"/>
                </a:lnTo>
                <a:cubicBezTo>
                  <a:pt x="91269" y="191079"/>
                  <a:pt x="104225" y="178123"/>
                  <a:pt x="104225" y="162128"/>
                </a:cubicBezTo>
                <a:lnTo>
                  <a:pt x="104225" y="156337"/>
                </a:lnTo>
                <a:close/>
                <a:moveTo>
                  <a:pt x="66588" y="40532"/>
                </a:moveTo>
                <a:cubicBezTo>
                  <a:pt x="52185" y="40532"/>
                  <a:pt x="40532" y="52185"/>
                  <a:pt x="40532" y="66588"/>
                </a:cubicBezTo>
                <a:cubicBezTo>
                  <a:pt x="40532" y="71401"/>
                  <a:pt x="36660" y="75274"/>
                  <a:pt x="31847" y="75274"/>
                </a:cubicBezTo>
                <a:cubicBezTo>
                  <a:pt x="27033" y="75274"/>
                  <a:pt x="23161" y="71401"/>
                  <a:pt x="23161" y="66588"/>
                </a:cubicBezTo>
                <a:cubicBezTo>
                  <a:pt x="23161" y="42595"/>
                  <a:pt x="42595" y="23161"/>
                  <a:pt x="66588" y="23161"/>
                </a:cubicBezTo>
                <a:cubicBezTo>
                  <a:pt x="71401" y="23161"/>
                  <a:pt x="75274" y="27033"/>
                  <a:pt x="75274" y="31847"/>
                </a:cubicBezTo>
                <a:cubicBezTo>
                  <a:pt x="75274" y="36660"/>
                  <a:pt x="71401" y="40532"/>
                  <a:pt x="66588" y="40532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631238" y="1280825"/>
            <a:ext cx="5086176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5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核心理念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399627" y="1688460"/>
            <a:ext cx="5225143" cy="629982"/>
          </a:xfrm>
          <a:custGeom>
            <a:avLst/>
            <a:gdLst/>
            <a:ahLst/>
            <a:cxnLst/>
            <a:rect l="l" t="t" r="r" b="b"/>
            <a:pathLst>
              <a:path w="5225143" h="629982">
                <a:moveTo>
                  <a:pt x="74117" y="0"/>
                </a:moveTo>
                <a:lnTo>
                  <a:pt x="5151026" y="0"/>
                </a:lnTo>
                <a:cubicBezTo>
                  <a:pt x="5191959" y="0"/>
                  <a:pt x="5225143" y="33183"/>
                  <a:pt x="5225143" y="74117"/>
                </a:cubicBezTo>
                <a:lnTo>
                  <a:pt x="5225143" y="555864"/>
                </a:lnTo>
                <a:cubicBezTo>
                  <a:pt x="5225143" y="596798"/>
                  <a:pt x="5191959" y="629982"/>
                  <a:pt x="5151026" y="629982"/>
                </a:cubicBezTo>
                <a:lnTo>
                  <a:pt x="74117" y="629982"/>
                </a:lnTo>
                <a:cubicBezTo>
                  <a:pt x="33183" y="629982"/>
                  <a:pt x="0" y="596798"/>
                  <a:pt x="0" y="555864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Shape 36"/>
          <p:cNvSpPr/>
          <p:nvPr/>
        </p:nvSpPr>
        <p:spPr>
          <a:xfrm>
            <a:off x="6510801" y="1818162"/>
            <a:ext cx="370578" cy="370578"/>
          </a:xfrm>
          <a:custGeom>
            <a:avLst/>
            <a:gdLst/>
            <a:ahLst/>
            <a:cxnLst/>
            <a:rect l="l" t="t" r="r" b="b"/>
            <a:pathLst>
              <a:path w="370578" h="370578">
                <a:moveTo>
                  <a:pt x="74116" y="0"/>
                </a:moveTo>
                <a:lnTo>
                  <a:pt x="296462" y="0"/>
                </a:lnTo>
                <a:cubicBezTo>
                  <a:pt x="337395" y="0"/>
                  <a:pt x="370578" y="33183"/>
                  <a:pt x="370578" y="74116"/>
                </a:cubicBezTo>
                <a:lnTo>
                  <a:pt x="370578" y="296462"/>
                </a:lnTo>
                <a:cubicBezTo>
                  <a:pt x="370578" y="337395"/>
                  <a:pt x="337395" y="370578"/>
                  <a:pt x="296462" y="370578"/>
                </a:cubicBezTo>
                <a:lnTo>
                  <a:pt x="74116" y="370578"/>
                </a:lnTo>
                <a:cubicBezTo>
                  <a:pt x="33183" y="370578"/>
                  <a:pt x="0" y="337395"/>
                  <a:pt x="0" y="296462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621974" y="1929336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18874" y="35929"/>
                </a:moveTo>
                <a:cubicBezTo>
                  <a:pt x="124867" y="40445"/>
                  <a:pt x="132192" y="44817"/>
                  <a:pt x="140356" y="45917"/>
                </a:cubicBezTo>
                <a:cubicBezTo>
                  <a:pt x="144149" y="46438"/>
                  <a:pt x="147652" y="43746"/>
                  <a:pt x="148173" y="39953"/>
                </a:cubicBezTo>
                <a:cubicBezTo>
                  <a:pt x="148694" y="36160"/>
                  <a:pt x="146002" y="32657"/>
                  <a:pt x="142209" y="32136"/>
                </a:cubicBezTo>
                <a:cubicBezTo>
                  <a:pt x="137606" y="31528"/>
                  <a:pt x="132597" y="28865"/>
                  <a:pt x="127241" y="24840"/>
                </a:cubicBezTo>
                <a:cubicBezTo>
                  <a:pt x="116124" y="16444"/>
                  <a:pt x="101040" y="16444"/>
                  <a:pt x="89894" y="24840"/>
                </a:cubicBezTo>
                <a:cubicBezTo>
                  <a:pt x="82946" y="30080"/>
                  <a:pt x="78111" y="32454"/>
                  <a:pt x="74116" y="32454"/>
                </a:cubicBezTo>
                <a:cubicBezTo>
                  <a:pt x="70120" y="32454"/>
                  <a:pt x="65285" y="30080"/>
                  <a:pt x="58337" y="24840"/>
                </a:cubicBezTo>
                <a:cubicBezTo>
                  <a:pt x="47220" y="16444"/>
                  <a:pt x="32136" y="16444"/>
                  <a:pt x="20990" y="24840"/>
                </a:cubicBezTo>
                <a:cubicBezTo>
                  <a:pt x="15634" y="28865"/>
                  <a:pt x="10625" y="31528"/>
                  <a:pt x="6022" y="32136"/>
                </a:cubicBezTo>
                <a:cubicBezTo>
                  <a:pt x="2229" y="32657"/>
                  <a:pt x="-463" y="36131"/>
                  <a:pt x="58" y="39953"/>
                </a:cubicBezTo>
                <a:cubicBezTo>
                  <a:pt x="579" y="43774"/>
                  <a:pt x="4053" y="46438"/>
                  <a:pt x="7875" y="45917"/>
                </a:cubicBezTo>
                <a:cubicBezTo>
                  <a:pt x="16039" y="44817"/>
                  <a:pt x="23393" y="40445"/>
                  <a:pt x="29357" y="35929"/>
                </a:cubicBezTo>
                <a:cubicBezTo>
                  <a:pt x="35523" y="31267"/>
                  <a:pt x="43803" y="31267"/>
                  <a:pt x="49970" y="35929"/>
                </a:cubicBezTo>
                <a:cubicBezTo>
                  <a:pt x="56976" y="41227"/>
                  <a:pt x="65112" y="46322"/>
                  <a:pt x="74116" y="46322"/>
                </a:cubicBezTo>
                <a:cubicBezTo>
                  <a:pt x="83119" y="46322"/>
                  <a:pt x="91226" y="41198"/>
                  <a:pt x="98261" y="35929"/>
                </a:cubicBezTo>
                <a:cubicBezTo>
                  <a:pt x="104428" y="31267"/>
                  <a:pt x="112708" y="31267"/>
                  <a:pt x="118874" y="35929"/>
                </a:cubicBezTo>
                <a:close/>
                <a:moveTo>
                  <a:pt x="118874" y="77619"/>
                </a:moveTo>
                <a:cubicBezTo>
                  <a:pt x="124867" y="82135"/>
                  <a:pt x="132192" y="86507"/>
                  <a:pt x="140356" y="87607"/>
                </a:cubicBezTo>
                <a:cubicBezTo>
                  <a:pt x="144149" y="88128"/>
                  <a:pt x="147652" y="85435"/>
                  <a:pt x="148173" y="81643"/>
                </a:cubicBezTo>
                <a:cubicBezTo>
                  <a:pt x="148694" y="77850"/>
                  <a:pt x="146002" y="74347"/>
                  <a:pt x="142209" y="73826"/>
                </a:cubicBezTo>
                <a:cubicBezTo>
                  <a:pt x="137606" y="73218"/>
                  <a:pt x="132597" y="70554"/>
                  <a:pt x="127241" y="66530"/>
                </a:cubicBezTo>
                <a:cubicBezTo>
                  <a:pt x="116124" y="58134"/>
                  <a:pt x="101040" y="58134"/>
                  <a:pt x="89894" y="66530"/>
                </a:cubicBezTo>
                <a:cubicBezTo>
                  <a:pt x="82946" y="71770"/>
                  <a:pt x="78111" y="74144"/>
                  <a:pt x="74116" y="74144"/>
                </a:cubicBezTo>
                <a:cubicBezTo>
                  <a:pt x="70120" y="74144"/>
                  <a:pt x="65285" y="71770"/>
                  <a:pt x="58337" y="66530"/>
                </a:cubicBezTo>
                <a:cubicBezTo>
                  <a:pt x="47220" y="58134"/>
                  <a:pt x="32136" y="58134"/>
                  <a:pt x="20990" y="66530"/>
                </a:cubicBezTo>
                <a:cubicBezTo>
                  <a:pt x="15634" y="70554"/>
                  <a:pt x="10625" y="73218"/>
                  <a:pt x="6022" y="73826"/>
                </a:cubicBezTo>
                <a:cubicBezTo>
                  <a:pt x="2229" y="74318"/>
                  <a:pt x="-463" y="77821"/>
                  <a:pt x="58" y="81643"/>
                </a:cubicBezTo>
                <a:cubicBezTo>
                  <a:pt x="579" y="85464"/>
                  <a:pt x="4053" y="88128"/>
                  <a:pt x="7875" y="87607"/>
                </a:cubicBezTo>
                <a:cubicBezTo>
                  <a:pt x="16039" y="86507"/>
                  <a:pt x="23393" y="82135"/>
                  <a:pt x="29357" y="77619"/>
                </a:cubicBezTo>
                <a:cubicBezTo>
                  <a:pt x="35523" y="72957"/>
                  <a:pt x="43803" y="72957"/>
                  <a:pt x="49970" y="77619"/>
                </a:cubicBezTo>
                <a:cubicBezTo>
                  <a:pt x="56976" y="82917"/>
                  <a:pt x="65112" y="88012"/>
                  <a:pt x="74116" y="88012"/>
                </a:cubicBezTo>
                <a:cubicBezTo>
                  <a:pt x="83119" y="88012"/>
                  <a:pt x="91226" y="82888"/>
                  <a:pt x="98261" y="77619"/>
                </a:cubicBezTo>
                <a:cubicBezTo>
                  <a:pt x="104428" y="72957"/>
                  <a:pt x="112708" y="72957"/>
                  <a:pt x="118874" y="77619"/>
                </a:cubicBezTo>
                <a:close/>
                <a:moveTo>
                  <a:pt x="98261" y="119309"/>
                </a:moveTo>
                <a:cubicBezTo>
                  <a:pt x="104428" y="114647"/>
                  <a:pt x="112708" y="114647"/>
                  <a:pt x="118874" y="119309"/>
                </a:cubicBezTo>
                <a:cubicBezTo>
                  <a:pt x="124867" y="123825"/>
                  <a:pt x="132192" y="128197"/>
                  <a:pt x="140356" y="129297"/>
                </a:cubicBezTo>
                <a:cubicBezTo>
                  <a:pt x="144149" y="129818"/>
                  <a:pt x="147652" y="127125"/>
                  <a:pt x="148173" y="123333"/>
                </a:cubicBezTo>
                <a:cubicBezTo>
                  <a:pt x="148694" y="119540"/>
                  <a:pt x="146002" y="116037"/>
                  <a:pt x="142209" y="115516"/>
                </a:cubicBezTo>
                <a:cubicBezTo>
                  <a:pt x="137606" y="114908"/>
                  <a:pt x="132597" y="112244"/>
                  <a:pt x="127241" y="108220"/>
                </a:cubicBezTo>
                <a:cubicBezTo>
                  <a:pt x="116124" y="99824"/>
                  <a:pt x="101040" y="99824"/>
                  <a:pt x="89894" y="108220"/>
                </a:cubicBezTo>
                <a:cubicBezTo>
                  <a:pt x="82946" y="113460"/>
                  <a:pt x="78111" y="115834"/>
                  <a:pt x="74116" y="115834"/>
                </a:cubicBezTo>
                <a:cubicBezTo>
                  <a:pt x="70120" y="115834"/>
                  <a:pt x="65285" y="113460"/>
                  <a:pt x="58337" y="108220"/>
                </a:cubicBezTo>
                <a:cubicBezTo>
                  <a:pt x="47220" y="99824"/>
                  <a:pt x="32136" y="99824"/>
                  <a:pt x="20990" y="108220"/>
                </a:cubicBezTo>
                <a:cubicBezTo>
                  <a:pt x="15634" y="112244"/>
                  <a:pt x="10625" y="114908"/>
                  <a:pt x="6022" y="115516"/>
                </a:cubicBezTo>
                <a:cubicBezTo>
                  <a:pt x="2229" y="116037"/>
                  <a:pt x="-463" y="119511"/>
                  <a:pt x="58" y="123333"/>
                </a:cubicBezTo>
                <a:cubicBezTo>
                  <a:pt x="579" y="127154"/>
                  <a:pt x="4053" y="129818"/>
                  <a:pt x="7875" y="129297"/>
                </a:cubicBezTo>
                <a:cubicBezTo>
                  <a:pt x="16039" y="128197"/>
                  <a:pt x="23393" y="123825"/>
                  <a:pt x="29357" y="119309"/>
                </a:cubicBezTo>
                <a:cubicBezTo>
                  <a:pt x="35523" y="114647"/>
                  <a:pt x="43803" y="114647"/>
                  <a:pt x="49970" y="119309"/>
                </a:cubicBezTo>
                <a:cubicBezTo>
                  <a:pt x="56976" y="124607"/>
                  <a:pt x="65112" y="129702"/>
                  <a:pt x="74116" y="129702"/>
                </a:cubicBezTo>
                <a:cubicBezTo>
                  <a:pt x="83119" y="129702"/>
                  <a:pt x="91226" y="124578"/>
                  <a:pt x="98261" y="11930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7029609" y="1799633"/>
            <a:ext cx="201964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流动而非僵化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7029609" y="2021980"/>
            <a:ext cx="2010383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文档可随时更新，无严格阶段门槛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399627" y="2429615"/>
            <a:ext cx="5225143" cy="629982"/>
          </a:xfrm>
          <a:custGeom>
            <a:avLst/>
            <a:gdLst/>
            <a:ahLst/>
            <a:cxnLst/>
            <a:rect l="l" t="t" r="r" b="b"/>
            <a:pathLst>
              <a:path w="5225143" h="629982">
                <a:moveTo>
                  <a:pt x="74117" y="0"/>
                </a:moveTo>
                <a:lnTo>
                  <a:pt x="5151026" y="0"/>
                </a:lnTo>
                <a:cubicBezTo>
                  <a:pt x="5191959" y="0"/>
                  <a:pt x="5225143" y="33183"/>
                  <a:pt x="5225143" y="74117"/>
                </a:cubicBezTo>
                <a:lnTo>
                  <a:pt x="5225143" y="555864"/>
                </a:lnTo>
                <a:cubicBezTo>
                  <a:pt x="5225143" y="596798"/>
                  <a:pt x="5191959" y="629982"/>
                  <a:pt x="5151026" y="629982"/>
                </a:cubicBezTo>
                <a:lnTo>
                  <a:pt x="74117" y="629982"/>
                </a:lnTo>
                <a:cubicBezTo>
                  <a:pt x="33183" y="629982"/>
                  <a:pt x="0" y="596798"/>
                  <a:pt x="0" y="555864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6510801" y="2559317"/>
            <a:ext cx="370578" cy="370578"/>
          </a:xfrm>
          <a:custGeom>
            <a:avLst/>
            <a:gdLst/>
            <a:ahLst/>
            <a:cxnLst/>
            <a:rect l="l" t="t" r="r" b="b"/>
            <a:pathLst>
              <a:path w="370578" h="370578">
                <a:moveTo>
                  <a:pt x="74116" y="0"/>
                </a:moveTo>
                <a:lnTo>
                  <a:pt x="296462" y="0"/>
                </a:lnTo>
                <a:cubicBezTo>
                  <a:pt x="337395" y="0"/>
                  <a:pt x="370578" y="33183"/>
                  <a:pt x="370578" y="74116"/>
                </a:cubicBezTo>
                <a:lnTo>
                  <a:pt x="370578" y="296462"/>
                </a:lnTo>
                <a:cubicBezTo>
                  <a:pt x="370578" y="337395"/>
                  <a:pt x="337395" y="370578"/>
                  <a:pt x="296462" y="370578"/>
                </a:cubicBezTo>
                <a:lnTo>
                  <a:pt x="74116" y="370578"/>
                </a:lnTo>
                <a:cubicBezTo>
                  <a:pt x="33183" y="370578"/>
                  <a:pt x="0" y="337395"/>
                  <a:pt x="0" y="296462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6621974" y="2670491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26431" y="21627"/>
                </a:moveTo>
                <a:lnTo>
                  <a:pt x="129702" y="24724"/>
                </a:lnTo>
                <a:lnTo>
                  <a:pt x="129702" y="9264"/>
                </a:lnTo>
                <a:cubicBezTo>
                  <a:pt x="129702" y="4140"/>
                  <a:pt x="133842" y="0"/>
                  <a:pt x="138967" y="0"/>
                </a:cubicBezTo>
                <a:cubicBezTo>
                  <a:pt x="144091" y="0"/>
                  <a:pt x="148231" y="4140"/>
                  <a:pt x="148231" y="9264"/>
                </a:cubicBezTo>
                <a:lnTo>
                  <a:pt x="148231" y="46322"/>
                </a:lnTo>
                <a:cubicBezTo>
                  <a:pt x="148231" y="51447"/>
                  <a:pt x="144091" y="55587"/>
                  <a:pt x="138967" y="55587"/>
                </a:cubicBezTo>
                <a:lnTo>
                  <a:pt x="101909" y="55587"/>
                </a:lnTo>
                <a:cubicBezTo>
                  <a:pt x="96784" y="55587"/>
                  <a:pt x="92644" y="51447"/>
                  <a:pt x="92644" y="46322"/>
                </a:cubicBezTo>
                <a:cubicBezTo>
                  <a:pt x="92644" y="41198"/>
                  <a:pt x="96784" y="37058"/>
                  <a:pt x="101909" y="37058"/>
                </a:cubicBezTo>
                <a:lnTo>
                  <a:pt x="115777" y="37058"/>
                </a:lnTo>
                <a:lnTo>
                  <a:pt x="113576" y="34973"/>
                </a:lnTo>
                <a:cubicBezTo>
                  <a:pt x="113518" y="34915"/>
                  <a:pt x="113460" y="34857"/>
                  <a:pt x="113403" y="34800"/>
                </a:cubicBezTo>
                <a:cubicBezTo>
                  <a:pt x="91689" y="13086"/>
                  <a:pt x="56513" y="13086"/>
                  <a:pt x="34800" y="34800"/>
                </a:cubicBezTo>
                <a:cubicBezTo>
                  <a:pt x="13086" y="56513"/>
                  <a:pt x="13086" y="91689"/>
                  <a:pt x="34800" y="113403"/>
                </a:cubicBezTo>
                <a:cubicBezTo>
                  <a:pt x="56513" y="135116"/>
                  <a:pt x="91689" y="135116"/>
                  <a:pt x="113403" y="113403"/>
                </a:cubicBezTo>
                <a:cubicBezTo>
                  <a:pt x="115777" y="111028"/>
                  <a:pt x="117890" y="108510"/>
                  <a:pt x="119743" y="105846"/>
                </a:cubicBezTo>
                <a:cubicBezTo>
                  <a:pt x="122667" y="101648"/>
                  <a:pt x="128457" y="100635"/>
                  <a:pt x="132655" y="103559"/>
                </a:cubicBezTo>
                <a:cubicBezTo>
                  <a:pt x="136853" y="106483"/>
                  <a:pt x="137866" y="112273"/>
                  <a:pt x="134942" y="116471"/>
                </a:cubicBezTo>
                <a:cubicBezTo>
                  <a:pt x="132481" y="120003"/>
                  <a:pt x="129673" y="123362"/>
                  <a:pt x="126517" y="126517"/>
                </a:cubicBezTo>
                <a:cubicBezTo>
                  <a:pt x="97566" y="155469"/>
                  <a:pt x="50636" y="155469"/>
                  <a:pt x="21714" y="126517"/>
                </a:cubicBezTo>
                <a:cubicBezTo>
                  <a:pt x="-7209" y="97566"/>
                  <a:pt x="-7238" y="50665"/>
                  <a:pt x="21714" y="21714"/>
                </a:cubicBezTo>
                <a:cubicBezTo>
                  <a:pt x="50636" y="-7209"/>
                  <a:pt x="97479" y="-7238"/>
                  <a:pt x="126431" y="2162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7029609" y="2540788"/>
            <a:ext cx="1760243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迭代而非瀑布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7029609" y="2763135"/>
            <a:ext cx="1750979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支持增量添加需求，逐步完善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399627" y="3170770"/>
            <a:ext cx="5225143" cy="629982"/>
          </a:xfrm>
          <a:custGeom>
            <a:avLst/>
            <a:gdLst/>
            <a:ahLst/>
            <a:cxnLst/>
            <a:rect l="l" t="t" r="r" b="b"/>
            <a:pathLst>
              <a:path w="5225143" h="629982">
                <a:moveTo>
                  <a:pt x="74117" y="0"/>
                </a:moveTo>
                <a:lnTo>
                  <a:pt x="5151026" y="0"/>
                </a:lnTo>
                <a:cubicBezTo>
                  <a:pt x="5191959" y="0"/>
                  <a:pt x="5225143" y="33183"/>
                  <a:pt x="5225143" y="74117"/>
                </a:cubicBezTo>
                <a:lnTo>
                  <a:pt x="5225143" y="555864"/>
                </a:lnTo>
                <a:cubicBezTo>
                  <a:pt x="5225143" y="596798"/>
                  <a:pt x="5191959" y="629982"/>
                  <a:pt x="5151026" y="629982"/>
                </a:cubicBezTo>
                <a:lnTo>
                  <a:pt x="74117" y="629982"/>
                </a:lnTo>
                <a:cubicBezTo>
                  <a:pt x="33183" y="629982"/>
                  <a:pt x="0" y="596798"/>
                  <a:pt x="0" y="555864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6510801" y="3300472"/>
            <a:ext cx="370578" cy="370578"/>
          </a:xfrm>
          <a:custGeom>
            <a:avLst/>
            <a:gdLst/>
            <a:ahLst/>
            <a:cxnLst/>
            <a:rect l="l" t="t" r="r" b="b"/>
            <a:pathLst>
              <a:path w="370578" h="370578">
                <a:moveTo>
                  <a:pt x="74116" y="0"/>
                </a:moveTo>
                <a:lnTo>
                  <a:pt x="296462" y="0"/>
                </a:lnTo>
                <a:cubicBezTo>
                  <a:pt x="337395" y="0"/>
                  <a:pt x="370578" y="33183"/>
                  <a:pt x="370578" y="74116"/>
                </a:cubicBezTo>
                <a:lnTo>
                  <a:pt x="370578" y="296462"/>
                </a:lnTo>
                <a:cubicBezTo>
                  <a:pt x="370578" y="337395"/>
                  <a:pt x="337395" y="370578"/>
                  <a:pt x="296462" y="370578"/>
                </a:cubicBezTo>
                <a:lnTo>
                  <a:pt x="74116" y="370578"/>
                </a:lnTo>
                <a:cubicBezTo>
                  <a:pt x="33183" y="370578"/>
                  <a:pt x="0" y="337395"/>
                  <a:pt x="0" y="296462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7"/>
          <p:cNvSpPr/>
          <p:nvPr/>
        </p:nvSpPr>
        <p:spPr>
          <a:xfrm>
            <a:off x="6621974" y="3411646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137606" y="29"/>
                </a:moveTo>
                <a:cubicBezTo>
                  <a:pt x="140472" y="-203"/>
                  <a:pt x="143280" y="897"/>
                  <a:pt x="145307" y="2924"/>
                </a:cubicBezTo>
                <a:cubicBezTo>
                  <a:pt x="147334" y="4951"/>
                  <a:pt x="148434" y="7759"/>
                  <a:pt x="148202" y="10625"/>
                </a:cubicBezTo>
                <a:cubicBezTo>
                  <a:pt x="147044" y="24898"/>
                  <a:pt x="143165" y="47162"/>
                  <a:pt x="134798" y="68441"/>
                </a:cubicBezTo>
                <a:cubicBezTo>
                  <a:pt x="134276" y="69744"/>
                  <a:pt x="133205" y="70728"/>
                  <a:pt x="131845" y="71134"/>
                </a:cubicBezTo>
                <a:lnTo>
                  <a:pt x="108423" y="78169"/>
                </a:lnTo>
                <a:cubicBezTo>
                  <a:pt x="107294" y="78516"/>
                  <a:pt x="106541" y="79529"/>
                  <a:pt x="106541" y="80716"/>
                </a:cubicBezTo>
                <a:cubicBezTo>
                  <a:pt x="106541" y="82193"/>
                  <a:pt x="107728" y="83380"/>
                  <a:pt x="109205" y="83380"/>
                </a:cubicBezTo>
                <a:lnTo>
                  <a:pt x="120380" y="83380"/>
                </a:lnTo>
                <a:cubicBezTo>
                  <a:pt x="123854" y="83380"/>
                  <a:pt x="126083" y="87086"/>
                  <a:pt x="124288" y="90068"/>
                </a:cubicBezTo>
                <a:cubicBezTo>
                  <a:pt x="123130" y="92007"/>
                  <a:pt x="121885" y="93889"/>
                  <a:pt x="120611" y="95742"/>
                </a:cubicBezTo>
                <a:cubicBezTo>
                  <a:pt x="120032" y="96582"/>
                  <a:pt x="119164" y="97190"/>
                  <a:pt x="118179" y="97508"/>
                </a:cubicBezTo>
                <a:lnTo>
                  <a:pt x="89894" y="105962"/>
                </a:lnTo>
                <a:cubicBezTo>
                  <a:pt x="88765" y="106309"/>
                  <a:pt x="88012" y="107323"/>
                  <a:pt x="88012" y="108510"/>
                </a:cubicBezTo>
                <a:cubicBezTo>
                  <a:pt x="88012" y="109986"/>
                  <a:pt x="89199" y="111173"/>
                  <a:pt x="90676" y="111173"/>
                </a:cubicBezTo>
                <a:lnTo>
                  <a:pt x="95308" y="111173"/>
                </a:lnTo>
                <a:cubicBezTo>
                  <a:pt x="99535" y="111173"/>
                  <a:pt x="101388" y="116211"/>
                  <a:pt x="97856" y="118527"/>
                </a:cubicBezTo>
                <a:cubicBezTo>
                  <a:pt x="78169" y="131555"/>
                  <a:pt x="57990" y="131063"/>
                  <a:pt x="45048" y="127589"/>
                </a:cubicBezTo>
                <a:cubicBezTo>
                  <a:pt x="41372" y="126604"/>
                  <a:pt x="38100" y="124722"/>
                  <a:pt x="35089" y="122406"/>
                </a:cubicBezTo>
                <a:lnTo>
                  <a:pt x="13897" y="143599"/>
                </a:lnTo>
                <a:cubicBezTo>
                  <a:pt x="11349" y="146147"/>
                  <a:pt x="7180" y="146147"/>
                  <a:pt x="4632" y="143599"/>
                </a:cubicBezTo>
                <a:cubicBezTo>
                  <a:pt x="2084" y="141051"/>
                  <a:pt x="2084" y="136882"/>
                  <a:pt x="4632" y="134334"/>
                </a:cubicBezTo>
                <a:lnTo>
                  <a:pt x="27793" y="111173"/>
                </a:lnTo>
                <a:lnTo>
                  <a:pt x="27938" y="111318"/>
                </a:lnTo>
                <a:cubicBezTo>
                  <a:pt x="28141" y="110942"/>
                  <a:pt x="28401" y="110594"/>
                  <a:pt x="28720" y="110276"/>
                </a:cubicBezTo>
                <a:lnTo>
                  <a:pt x="74116" y="64851"/>
                </a:lnTo>
                <a:cubicBezTo>
                  <a:pt x="76663" y="62303"/>
                  <a:pt x="76663" y="58134"/>
                  <a:pt x="74116" y="55587"/>
                </a:cubicBezTo>
                <a:cubicBezTo>
                  <a:pt x="71568" y="53039"/>
                  <a:pt x="67399" y="53039"/>
                  <a:pt x="64851" y="55587"/>
                </a:cubicBezTo>
                <a:lnTo>
                  <a:pt x="25969" y="94439"/>
                </a:lnTo>
                <a:cubicBezTo>
                  <a:pt x="23393" y="97016"/>
                  <a:pt x="19021" y="95713"/>
                  <a:pt x="18732" y="92065"/>
                </a:cubicBezTo>
                <a:cubicBezTo>
                  <a:pt x="17487" y="76663"/>
                  <a:pt x="21424" y="56426"/>
                  <a:pt x="39750" y="38100"/>
                </a:cubicBezTo>
                <a:cubicBezTo>
                  <a:pt x="66125" y="11725"/>
                  <a:pt x="113345" y="1998"/>
                  <a:pt x="137577" y="2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7029609" y="3281944"/>
            <a:ext cx="2195672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简单而非复杂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7029609" y="3504290"/>
            <a:ext cx="2186407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仅需 Markdown 文件，无复杂工具链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99627" y="3911925"/>
            <a:ext cx="5225143" cy="629982"/>
          </a:xfrm>
          <a:custGeom>
            <a:avLst/>
            <a:gdLst/>
            <a:ahLst/>
            <a:cxnLst/>
            <a:rect l="l" t="t" r="r" b="b"/>
            <a:pathLst>
              <a:path w="5225143" h="629982">
                <a:moveTo>
                  <a:pt x="74117" y="0"/>
                </a:moveTo>
                <a:lnTo>
                  <a:pt x="5151026" y="0"/>
                </a:lnTo>
                <a:cubicBezTo>
                  <a:pt x="5191959" y="0"/>
                  <a:pt x="5225143" y="33183"/>
                  <a:pt x="5225143" y="74117"/>
                </a:cubicBezTo>
                <a:lnTo>
                  <a:pt x="5225143" y="555864"/>
                </a:lnTo>
                <a:cubicBezTo>
                  <a:pt x="5225143" y="596798"/>
                  <a:pt x="5191959" y="629982"/>
                  <a:pt x="5151026" y="629982"/>
                </a:cubicBezTo>
                <a:lnTo>
                  <a:pt x="74117" y="629982"/>
                </a:lnTo>
                <a:cubicBezTo>
                  <a:pt x="33183" y="629982"/>
                  <a:pt x="0" y="596798"/>
                  <a:pt x="0" y="555864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6510801" y="4041627"/>
            <a:ext cx="370578" cy="370578"/>
          </a:xfrm>
          <a:custGeom>
            <a:avLst/>
            <a:gdLst/>
            <a:ahLst/>
            <a:cxnLst/>
            <a:rect l="l" t="t" r="r" b="b"/>
            <a:pathLst>
              <a:path w="370578" h="370578">
                <a:moveTo>
                  <a:pt x="74116" y="0"/>
                </a:moveTo>
                <a:lnTo>
                  <a:pt x="296462" y="0"/>
                </a:lnTo>
                <a:cubicBezTo>
                  <a:pt x="337395" y="0"/>
                  <a:pt x="370578" y="33183"/>
                  <a:pt x="370578" y="74116"/>
                </a:cubicBezTo>
                <a:lnTo>
                  <a:pt x="370578" y="296462"/>
                </a:lnTo>
                <a:cubicBezTo>
                  <a:pt x="370578" y="337395"/>
                  <a:pt x="337395" y="370578"/>
                  <a:pt x="296462" y="370578"/>
                </a:cubicBezTo>
                <a:lnTo>
                  <a:pt x="74116" y="370578"/>
                </a:lnTo>
                <a:cubicBezTo>
                  <a:pt x="33183" y="370578"/>
                  <a:pt x="0" y="337395"/>
                  <a:pt x="0" y="296462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52"/>
          <p:cNvSpPr/>
          <p:nvPr/>
        </p:nvSpPr>
        <p:spPr>
          <a:xfrm>
            <a:off x="6621974" y="4152801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67312" y="1505"/>
                </a:moveTo>
                <a:cubicBezTo>
                  <a:pt x="71626" y="-492"/>
                  <a:pt x="76605" y="-492"/>
                  <a:pt x="80919" y="1505"/>
                </a:cubicBezTo>
                <a:lnTo>
                  <a:pt x="144207" y="30746"/>
                </a:lnTo>
                <a:cubicBezTo>
                  <a:pt x="146668" y="31875"/>
                  <a:pt x="148231" y="34336"/>
                  <a:pt x="148231" y="37058"/>
                </a:cubicBezTo>
                <a:cubicBezTo>
                  <a:pt x="148231" y="39779"/>
                  <a:pt x="146668" y="42240"/>
                  <a:pt x="144207" y="43369"/>
                </a:cubicBezTo>
                <a:lnTo>
                  <a:pt x="80919" y="72610"/>
                </a:lnTo>
                <a:cubicBezTo>
                  <a:pt x="76605" y="74608"/>
                  <a:pt x="71626" y="74608"/>
                  <a:pt x="67312" y="72610"/>
                </a:cubicBezTo>
                <a:lnTo>
                  <a:pt x="4024" y="43369"/>
                </a:lnTo>
                <a:cubicBezTo>
                  <a:pt x="1563" y="42211"/>
                  <a:pt x="0" y="39750"/>
                  <a:pt x="0" y="37058"/>
                </a:cubicBezTo>
                <a:cubicBezTo>
                  <a:pt x="0" y="34365"/>
                  <a:pt x="1563" y="31875"/>
                  <a:pt x="4024" y="30746"/>
                </a:cubicBezTo>
                <a:lnTo>
                  <a:pt x="67312" y="1505"/>
                </a:lnTo>
                <a:close/>
                <a:moveTo>
                  <a:pt x="13926" y="63230"/>
                </a:moveTo>
                <a:lnTo>
                  <a:pt x="61493" y="85204"/>
                </a:lnTo>
                <a:cubicBezTo>
                  <a:pt x="69512" y="88910"/>
                  <a:pt x="78748" y="88910"/>
                  <a:pt x="86767" y="85204"/>
                </a:cubicBezTo>
                <a:lnTo>
                  <a:pt x="134334" y="63230"/>
                </a:lnTo>
                <a:lnTo>
                  <a:pt x="144207" y="67804"/>
                </a:lnTo>
                <a:cubicBezTo>
                  <a:pt x="146668" y="68933"/>
                  <a:pt x="148231" y="71394"/>
                  <a:pt x="148231" y="74116"/>
                </a:cubicBezTo>
                <a:cubicBezTo>
                  <a:pt x="148231" y="76837"/>
                  <a:pt x="146668" y="79298"/>
                  <a:pt x="144207" y="80427"/>
                </a:cubicBezTo>
                <a:lnTo>
                  <a:pt x="80919" y="109668"/>
                </a:lnTo>
                <a:cubicBezTo>
                  <a:pt x="76605" y="111665"/>
                  <a:pt x="71626" y="111665"/>
                  <a:pt x="67312" y="109668"/>
                </a:cubicBezTo>
                <a:lnTo>
                  <a:pt x="4024" y="80427"/>
                </a:lnTo>
                <a:cubicBezTo>
                  <a:pt x="1563" y="79269"/>
                  <a:pt x="0" y="76808"/>
                  <a:pt x="0" y="74116"/>
                </a:cubicBezTo>
                <a:cubicBezTo>
                  <a:pt x="0" y="71423"/>
                  <a:pt x="1563" y="68933"/>
                  <a:pt x="4024" y="67804"/>
                </a:cubicBezTo>
                <a:lnTo>
                  <a:pt x="13897" y="63230"/>
                </a:lnTo>
                <a:close/>
                <a:moveTo>
                  <a:pt x="4024" y="104862"/>
                </a:moveTo>
                <a:lnTo>
                  <a:pt x="13897" y="100288"/>
                </a:lnTo>
                <a:lnTo>
                  <a:pt x="61464" y="122262"/>
                </a:lnTo>
                <a:cubicBezTo>
                  <a:pt x="69483" y="125967"/>
                  <a:pt x="78719" y="125967"/>
                  <a:pt x="86738" y="122262"/>
                </a:cubicBezTo>
                <a:lnTo>
                  <a:pt x="134305" y="100288"/>
                </a:lnTo>
                <a:lnTo>
                  <a:pt x="144178" y="104862"/>
                </a:lnTo>
                <a:cubicBezTo>
                  <a:pt x="146639" y="105991"/>
                  <a:pt x="148202" y="108452"/>
                  <a:pt x="148202" y="111173"/>
                </a:cubicBezTo>
                <a:cubicBezTo>
                  <a:pt x="148202" y="113895"/>
                  <a:pt x="146639" y="116356"/>
                  <a:pt x="144178" y="117485"/>
                </a:cubicBezTo>
                <a:lnTo>
                  <a:pt x="80890" y="146726"/>
                </a:lnTo>
                <a:cubicBezTo>
                  <a:pt x="76576" y="148723"/>
                  <a:pt x="71597" y="148723"/>
                  <a:pt x="67283" y="146726"/>
                </a:cubicBezTo>
                <a:lnTo>
                  <a:pt x="4024" y="117485"/>
                </a:lnTo>
                <a:cubicBezTo>
                  <a:pt x="1563" y="116327"/>
                  <a:pt x="0" y="113866"/>
                  <a:pt x="0" y="111173"/>
                </a:cubicBezTo>
                <a:cubicBezTo>
                  <a:pt x="0" y="108481"/>
                  <a:pt x="1563" y="105991"/>
                  <a:pt x="4024" y="10486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53"/>
          <p:cNvSpPr/>
          <p:nvPr/>
        </p:nvSpPr>
        <p:spPr>
          <a:xfrm>
            <a:off x="7029609" y="4023099"/>
            <a:ext cx="226978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兼顾存量与新建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7029609" y="4245445"/>
            <a:ext cx="2260523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适用于 Brownfield 和 Greenfield 项目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6209706" y="4926381"/>
            <a:ext cx="5604985" cy="1788036"/>
          </a:xfrm>
          <a:custGeom>
            <a:avLst/>
            <a:gdLst/>
            <a:ahLst/>
            <a:cxnLst/>
            <a:rect l="l" t="t" r="r" b="b"/>
            <a:pathLst>
              <a:path w="5604985" h="1788036">
                <a:moveTo>
                  <a:pt x="111180" y="0"/>
                </a:moveTo>
                <a:lnTo>
                  <a:pt x="5493805" y="0"/>
                </a:lnTo>
                <a:cubicBezTo>
                  <a:pt x="5555208" y="0"/>
                  <a:pt x="5604985" y="49777"/>
                  <a:pt x="5604985" y="111180"/>
                </a:cubicBezTo>
                <a:lnTo>
                  <a:pt x="5604985" y="1676856"/>
                </a:lnTo>
                <a:cubicBezTo>
                  <a:pt x="5604985" y="1738259"/>
                  <a:pt x="5555208" y="1788036"/>
                  <a:pt x="5493805" y="1788036"/>
                </a:cubicBezTo>
                <a:lnTo>
                  <a:pt x="111180" y="1788036"/>
                </a:lnTo>
                <a:cubicBezTo>
                  <a:pt x="49777" y="1788036"/>
                  <a:pt x="0" y="1738259"/>
                  <a:pt x="0" y="1676856"/>
                </a:cubicBezTo>
                <a:lnTo>
                  <a:pt x="0" y="111180"/>
                </a:lnTo>
                <a:cubicBezTo>
                  <a:pt x="0" y="49818"/>
                  <a:pt x="49818" y="0"/>
                  <a:pt x="111180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8" name="Shape 56"/>
          <p:cNvSpPr/>
          <p:nvPr/>
        </p:nvSpPr>
        <p:spPr>
          <a:xfrm>
            <a:off x="6411208" y="5153360"/>
            <a:ext cx="208450" cy="185289"/>
          </a:xfrm>
          <a:custGeom>
            <a:avLst/>
            <a:gdLst/>
            <a:ahLst/>
            <a:cxnLst/>
            <a:rect l="l" t="t" r="r" b="b"/>
            <a:pathLst>
              <a:path w="208450" h="185289">
                <a:moveTo>
                  <a:pt x="112006" y="-6840"/>
                </a:moveTo>
                <a:cubicBezTo>
                  <a:pt x="110522" y="-9735"/>
                  <a:pt x="107518" y="-11581"/>
                  <a:pt x="104261" y="-11581"/>
                </a:cubicBezTo>
                <a:cubicBezTo>
                  <a:pt x="101004" y="-11581"/>
                  <a:pt x="98000" y="-9735"/>
                  <a:pt x="96517" y="-6840"/>
                </a:cubicBezTo>
                <a:lnTo>
                  <a:pt x="69881" y="45345"/>
                </a:lnTo>
                <a:lnTo>
                  <a:pt x="12015" y="54537"/>
                </a:lnTo>
                <a:cubicBezTo>
                  <a:pt x="8794" y="55044"/>
                  <a:pt x="6116" y="57324"/>
                  <a:pt x="5103" y="60436"/>
                </a:cubicBezTo>
                <a:cubicBezTo>
                  <a:pt x="4089" y="63548"/>
                  <a:pt x="4922" y="66950"/>
                  <a:pt x="7202" y="69266"/>
                </a:cubicBezTo>
                <a:lnTo>
                  <a:pt x="48602" y="110703"/>
                </a:lnTo>
                <a:lnTo>
                  <a:pt x="39482" y="168569"/>
                </a:lnTo>
                <a:cubicBezTo>
                  <a:pt x="38976" y="171790"/>
                  <a:pt x="40315" y="175047"/>
                  <a:pt x="42957" y="176965"/>
                </a:cubicBezTo>
                <a:cubicBezTo>
                  <a:pt x="45598" y="178883"/>
                  <a:pt x="49073" y="179173"/>
                  <a:pt x="52004" y="177689"/>
                </a:cubicBezTo>
                <a:lnTo>
                  <a:pt x="104261" y="151126"/>
                </a:lnTo>
                <a:lnTo>
                  <a:pt x="156482" y="177689"/>
                </a:lnTo>
                <a:cubicBezTo>
                  <a:pt x="159377" y="179173"/>
                  <a:pt x="162888" y="178883"/>
                  <a:pt x="165529" y="176965"/>
                </a:cubicBezTo>
                <a:cubicBezTo>
                  <a:pt x="168171" y="175047"/>
                  <a:pt x="169510" y="171826"/>
                  <a:pt x="169004" y="168569"/>
                </a:cubicBezTo>
                <a:lnTo>
                  <a:pt x="159848" y="110703"/>
                </a:lnTo>
                <a:lnTo>
                  <a:pt x="201248" y="69266"/>
                </a:lnTo>
                <a:cubicBezTo>
                  <a:pt x="203564" y="66950"/>
                  <a:pt x="204360" y="63548"/>
                  <a:pt x="203347" y="60436"/>
                </a:cubicBezTo>
                <a:cubicBezTo>
                  <a:pt x="202334" y="57324"/>
                  <a:pt x="199692" y="55044"/>
                  <a:pt x="196435" y="54537"/>
                </a:cubicBezTo>
                <a:lnTo>
                  <a:pt x="138605" y="45345"/>
                </a:lnTo>
                <a:lnTo>
                  <a:pt x="112006" y="-6840"/>
                </a:ln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Text 57"/>
          <p:cNvSpPr/>
          <p:nvPr/>
        </p:nvSpPr>
        <p:spPr>
          <a:xfrm>
            <a:off x="6631238" y="5116302"/>
            <a:ext cx="5086176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5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核心价值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6399627" y="5486880"/>
            <a:ext cx="2556985" cy="1037617"/>
          </a:xfrm>
          <a:custGeom>
            <a:avLst/>
            <a:gdLst/>
            <a:ahLst/>
            <a:cxnLst/>
            <a:rect l="l" t="t" r="r" b="b"/>
            <a:pathLst>
              <a:path w="2556985" h="1037617">
                <a:moveTo>
                  <a:pt x="74117" y="0"/>
                </a:moveTo>
                <a:lnTo>
                  <a:pt x="2482868" y="0"/>
                </a:lnTo>
                <a:cubicBezTo>
                  <a:pt x="2523801" y="0"/>
                  <a:pt x="2556985" y="33183"/>
                  <a:pt x="2556985" y="74117"/>
                </a:cubicBezTo>
                <a:lnTo>
                  <a:pt x="2556985" y="963500"/>
                </a:lnTo>
                <a:cubicBezTo>
                  <a:pt x="2556985" y="1004434"/>
                  <a:pt x="2523801" y="1037617"/>
                  <a:pt x="2482868" y="1037617"/>
                </a:cubicBezTo>
                <a:lnTo>
                  <a:pt x="74117" y="1037617"/>
                </a:lnTo>
                <a:cubicBezTo>
                  <a:pt x="33183" y="1037617"/>
                  <a:pt x="0" y="1004434"/>
                  <a:pt x="0" y="963500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1" name="Text 59"/>
          <p:cNvSpPr/>
          <p:nvPr/>
        </p:nvSpPr>
        <p:spPr>
          <a:xfrm>
            <a:off x="6455214" y="5598053"/>
            <a:ext cx="2445812" cy="2964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751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20+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6478375" y="5931573"/>
            <a:ext cx="2399489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工具兼容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9066772" y="5486880"/>
            <a:ext cx="2556985" cy="1037617"/>
          </a:xfrm>
          <a:custGeom>
            <a:avLst/>
            <a:gdLst/>
            <a:ahLst/>
            <a:cxnLst/>
            <a:rect l="l" t="t" r="r" b="b"/>
            <a:pathLst>
              <a:path w="2556985" h="1037617">
                <a:moveTo>
                  <a:pt x="74117" y="0"/>
                </a:moveTo>
                <a:lnTo>
                  <a:pt x="2482868" y="0"/>
                </a:lnTo>
                <a:cubicBezTo>
                  <a:pt x="2523801" y="0"/>
                  <a:pt x="2556985" y="33183"/>
                  <a:pt x="2556985" y="74117"/>
                </a:cubicBezTo>
                <a:lnTo>
                  <a:pt x="2556985" y="963500"/>
                </a:lnTo>
                <a:cubicBezTo>
                  <a:pt x="2556985" y="1004434"/>
                  <a:pt x="2523801" y="1037617"/>
                  <a:pt x="2482868" y="1037617"/>
                </a:cubicBezTo>
                <a:lnTo>
                  <a:pt x="74117" y="1037617"/>
                </a:lnTo>
                <a:cubicBezTo>
                  <a:pt x="33183" y="1037617"/>
                  <a:pt x="0" y="1004434"/>
                  <a:pt x="0" y="963500"/>
                </a:cubicBezTo>
                <a:lnTo>
                  <a:pt x="0" y="74117"/>
                </a:lnTo>
                <a:cubicBezTo>
                  <a:pt x="0" y="33211"/>
                  <a:pt x="33211" y="0"/>
                  <a:pt x="74117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4" name="Text 62"/>
          <p:cNvSpPr/>
          <p:nvPr/>
        </p:nvSpPr>
        <p:spPr>
          <a:xfrm>
            <a:off x="9122359" y="5598053"/>
            <a:ext cx="2445812" cy="5929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751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先达成</a:t>
            </a:r>
            <a:endParaRPr lang="en-US" sz="1600" dirty="0"/>
          </a:p>
          <a:p>
            <a:pPr algn="ctr">
              <a:lnSpc>
                <a:spcPct val="110000"/>
              </a:lnSpc>
            </a:pPr>
            <a:r>
              <a:rPr lang="en-US" sz="1751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一致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9145520" y="6228035"/>
            <a:ext cx="2399489" cy="1852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2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再构建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385763" y="1073944"/>
            <a:ext cx="2181225" cy="619125"/>
          </a:xfrm>
          <a:custGeom>
            <a:avLst/>
            <a:gdLst/>
            <a:ahLst/>
            <a:cxnLst/>
            <a:rect l="l" t="t" r="r" b="b"/>
            <a:pathLst>
              <a:path w="2181225" h="619125">
                <a:moveTo>
                  <a:pt x="309563" y="0"/>
                </a:moveTo>
                <a:lnTo>
                  <a:pt x="1871663" y="0"/>
                </a:lnTo>
                <a:cubicBezTo>
                  <a:pt x="2042515" y="0"/>
                  <a:pt x="2181225" y="138710"/>
                  <a:pt x="2181225" y="309563"/>
                </a:cubicBezTo>
                <a:lnTo>
                  <a:pt x="2181225" y="309563"/>
                </a:lnTo>
                <a:cubicBezTo>
                  <a:pt x="2181225" y="480415"/>
                  <a:pt x="2042515" y="619125"/>
                  <a:pt x="1871663" y="619125"/>
                </a:cubicBezTo>
                <a:lnTo>
                  <a:pt x="309563" y="619125"/>
                </a:lnTo>
                <a:cubicBezTo>
                  <a:pt x="138710" y="619125"/>
                  <a:pt x="0" y="480415"/>
                  <a:pt x="0" y="309563"/>
                </a:cubicBezTo>
                <a:lnTo>
                  <a:pt x="0" y="309563"/>
                </a:lnTo>
                <a:cubicBezTo>
                  <a:pt x="0" y="138710"/>
                  <a:pt x="138710" y="0"/>
                  <a:pt x="309562" y="0"/>
                </a:cubicBezTo>
                <a:close/>
              </a:path>
            </a:pathLst>
          </a:custGeom>
          <a:solidFill>
            <a:srgbClr val="4A7C82">
              <a:alpha val="20000"/>
            </a:srgbClr>
          </a:solidFill>
          <a:ln w="12700">
            <a:solidFill>
              <a:srgbClr val="4A7C82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619125" y="11930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571500" y="1193006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14425" y="1250156"/>
            <a:ext cx="13049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TWO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002631"/>
            <a:ext cx="4276725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200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快速</a:t>
            </a:r>
            <a:r>
              <a:rPr lang="en-US" sz="7200" b="1" dirty="0" err="1">
                <a:solidFill>
                  <a:srgbClr val="4A7C8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开始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1000" y="4136231"/>
            <a:ext cx="396240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安装 OpenSpec 并初始化项目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 分钟完成环境配置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810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6096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安装命令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6002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1828800" y="5522119"/>
            <a:ext cx="942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项目初始化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99085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321945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目录结构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5716" y="375716"/>
            <a:ext cx="11506317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b="1" kern="0" spc="104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QUICK START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5716" y="638718"/>
            <a:ext cx="11609639" cy="3757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63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安装与项目初始化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0413" y="1169418"/>
            <a:ext cx="5598176" cy="1963119"/>
          </a:xfrm>
          <a:custGeom>
            <a:avLst/>
            <a:gdLst/>
            <a:ahLst/>
            <a:cxnLst/>
            <a:rect l="l" t="t" r="r" b="b"/>
            <a:pathLst>
              <a:path w="5598176" h="1963119">
                <a:moveTo>
                  <a:pt x="112722" y="0"/>
                </a:moveTo>
                <a:lnTo>
                  <a:pt x="5485453" y="0"/>
                </a:lnTo>
                <a:cubicBezTo>
                  <a:pt x="5547708" y="0"/>
                  <a:pt x="5598176" y="50467"/>
                  <a:pt x="5598176" y="112722"/>
                </a:cubicBezTo>
                <a:lnTo>
                  <a:pt x="5598176" y="1850396"/>
                </a:lnTo>
                <a:cubicBezTo>
                  <a:pt x="5598176" y="1912651"/>
                  <a:pt x="5547708" y="1963119"/>
                  <a:pt x="5485453" y="1963119"/>
                </a:cubicBezTo>
                <a:lnTo>
                  <a:pt x="112722" y="1963119"/>
                </a:lnTo>
                <a:cubicBezTo>
                  <a:pt x="50467" y="1963119"/>
                  <a:pt x="0" y="1912651"/>
                  <a:pt x="0" y="1850396"/>
                </a:cubicBezTo>
                <a:lnTo>
                  <a:pt x="0" y="112722"/>
                </a:lnTo>
                <a:cubicBezTo>
                  <a:pt x="0" y="50509"/>
                  <a:pt x="50509" y="0"/>
                  <a:pt x="112722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69445" y="1371365"/>
            <a:ext cx="147938" cy="169072"/>
          </a:xfrm>
          <a:custGeom>
            <a:avLst/>
            <a:gdLst/>
            <a:ahLst/>
            <a:cxnLst/>
            <a:rect l="l" t="t" r="r" b="b"/>
            <a:pathLst>
              <a:path w="147938" h="169072">
                <a:moveTo>
                  <a:pt x="84536" y="10567"/>
                </a:moveTo>
                <a:cubicBezTo>
                  <a:pt x="84536" y="4722"/>
                  <a:pt x="79814" y="0"/>
                  <a:pt x="73969" y="0"/>
                </a:cubicBezTo>
                <a:cubicBezTo>
                  <a:pt x="68124" y="0"/>
                  <a:pt x="63402" y="4722"/>
                  <a:pt x="63402" y="10567"/>
                </a:cubicBezTo>
                <a:lnTo>
                  <a:pt x="63402" y="80144"/>
                </a:lnTo>
                <a:lnTo>
                  <a:pt x="49731" y="66473"/>
                </a:lnTo>
                <a:cubicBezTo>
                  <a:pt x="45603" y="62345"/>
                  <a:pt x="38900" y="62345"/>
                  <a:pt x="34772" y="66473"/>
                </a:cubicBezTo>
                <a:cubicBezTo>
                  <a:pt x="30644" y="70601"/>
                  <a:pt x="30644" y="77304"/>
                  <a:pt x="34772" y="81432"/>
                </a:cubicBezTo>
                <a:lnTo>
                  <a:pt x="66473" y="113133"/>
                </a:lnTo>
                <a:cubicBezTo>
                  <a:pt x="70601" y="117261"/>
                  <a:pt x="77304" y="117261"/>
                  <a:pt x="81432" y="113133"/>
                </a:cubicBezTo>
                <a:lnTo>
                  <a:pt x="113133" y="81432"/>
                </a:lnTo>
                <a:cubicBezTo>
                  <a:pt x="117261" y="77304"/>
                  <a:pt x="117261" y="70601"/>
                  <a:pt x="113133" y="66473"/>
                </a:cubicBezTo>
                <a:cubicBezTo>
                  <a:pt x="109005" y="62345"/>
                  <a:pt x="102302" y="62345"/>
                  <a:pt x="98174" y="66473"/>
                </a:cubicBezTo>
                <a:lnTo>
                  <a:pt x="84536" y="80144"/>
                </a:lnTo>
                <a:lnTo>
                  <a:pt x="84536" y="10567"/>
                </a:lnTo>
                <a:close/>
                <a:moveTo>
                  <a:pt x="21134" y="105670"/>
                </a:moveTo>
                <a:cubicBezTo>
                  <a:pt x="9477" y="105670"/>
                  <a:pt x="0" y="115148"/>
                  <a:pt x="0" y="126804"/>
                </a:cubicBezTo>
                <a:lnTo>
                  <a:pt x="0" y="137371"/>
                </a:lnTo>
                <a:cubicBezTo>
                  <a:pt x="0" y="149028"/>
                  <a:pt x="9477" y="158505"/>
                  <a:pt x="21134" y="158505"/>
                </a:cubicBezTo>
                <a:lnTo>
                  <a:pt x="126804" y="158505"/>
                </a:lnTo>
                <a:cubicBezTo>
                  <a:pt x="138461" y="158505"/>
                  <a:pt x="147938" y="149028"/>
                  <a:pt x="147938" y="137371"/>
                </a:cubicBezTo>
                <a:lnTo>
                  <a:pt x="147938" y="126804"/>
                </a:lnTo>
                <a:cubicBezTo>
                  <a:pt x="147938" y="115148"/>
                  <a:pt x="138461" y="105670"/>
                  <a:pt x="126804" y="105670"/>
                </a:cubicBezTo>
                <a:lnTo>
                  <a:pt x="111317" y="105670"/>
                </a:lnTo>
                <a:lnTo>
                  <a:pt x="92627" y="124361"/>
                </a:lnTo>
                <a:cubicBezTo>
                  <a:pt x="82324" y="134664"/>
                  <a:pt x="65582" y="134664"/>
                  <a:pt x="55279" y="124361"/>
                </a:cubicBezTo>
                <a:lnTo>
                  <a:pt x="36621" y="105670"/>
                </a:lnTo>
                <a:lnTo>
                  <a:pt x="21134" y="105670"/>
                </a:lnTo>
                <a:close/>
                <a:moveTo>
                  <a:pt x="121521" y="124163"/>
                </a:moveTo>
                <a:cubicBezTo>
                  <a:pt x="125895" y="124163"/>
                  <a:pt x="129446" y="127714"/>
                  <a:pt x="129446" y="132088"/>
                </a:cubicBezTo>
                <a:cubicBezTo>
                  <a:pt x="129446" y="136462"/>
                  <a:pt x="125895" y="140013"/>
                  <a:pt x="121521" y="140013"/>
                </a:cubicBezTo>
                <a:cubicBezTo>
                  <a:pt x="117147" y="140013"/>
                  <a:pt x="113596" y="136462"/>
                  <a:pt x="113596" y="132088"/>
                </a:cubicBezTo>
                <a:cubicBezTo>
                  <a:pt x="113596" y="127714"/>
                  <a:pt x="117147" y="124163"/>
                  <a:pt x="121521" y="124163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51433" y="1324401"/>
            <a:ext cx="5156709" cy="2630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安装命令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35396" y="1700117"/>
            <a:ext cx="535396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使用 npm（推荐）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54182" y="1963119"/>
            <a:ext cx="5269424" cy="413288"/>
          </a:xfrm>
          <a:custGeom>
            <a:avLst/>
            <a:gdLst/>
            <a:ahLst/>
            <a:cxnLst/>
            <a:rect l="l" t="t" r="r" b="b"/>
            <a:pathLst>
              <a:path w="5269424" h="413288">
                <a:moveTo>
                  <a:pt x="37572" y="0"/>
                </a:moveTo>
                <a:lnTo>
                  <a:pt x="5194280" y="0"/>
                </a:lnTo>
                <a:cubicBezTo>
                  <a:pt x="5235753" y="0"/>
                  <a:pt x="5269424" y="33671"/>
                  <a:pt x="5269424" y="75144"/>
                </a:cubicBezTo>
                <a:lnTo>
                  <a:pt x="5269424" y="338144"/>
                </a:lnTo>
                <a:cubicBezTo>
                  <a:pt x="5269424" y="379617"/>
                  <a:pt x="5235753" y="413288"/>
                  <a:pt x="5194280" y="413288"/>
                </a:cubicBezTo>
                <a:lnTo>
                  <a:pt x="37572" y="413288"/>
                </a:lnTo>
                <a:cubicBezTo>
                  <a:pt x="16821" y="413288"/>
                  <a:pt x="0" y="396467"/>
                  <a:pt x="0" y="375716"/>
                </a:cubicBezTo>
                <a:lnTo>
                  <a:pt x="0" y="37572"/>
                </a:lnTo>
                <a:cubicBezTo>
                  <a:pt x="0" y="16835"/>
                  <a:pt x="16835" y="0"/>
                  <a:pt x="37572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554182" y="1963119"/>
            <a:ext cx="37572" cy="413288"/>
          </a:xfrm>
          <a:custGeom>
            <a:avLst/>
            <a:gdLst/>
            <a:ahLst/>
            <a:cxnLst/>
            <a:rect l="l" t="t" r="r" b="b"/>
            <a:pathLst>
              <a:path w="37572" h="413288">
                <a:moveTo>
                  <a:pt x="37572" y="0"/>
                </a:moveTo>
                <a:lnTo>
                  <a:pt x="37572" y="0"/>
                </a:lnTo>
                <a:lnTo>
                  <a:pt x="37572" y="413288"/>
                </a:lnTo>
                <a:lnTo>
                  <a:pt x="37572" y="413288"/>
                </a:lnTo>
                <a:cubicBezTo>
                  <a:pt x="16835" y="413288"/>
                  <a:pt x="0" y="396453"/>
                  <a:pt x="0" y="375716"/>
                </a:cubicBezTo>
                <a:lnTo>
                  <a:pt x="0" y="37572"/>
                </a:lnTo>
                <a:cubicBezTo>
                  <a:pt x="0" y="16821"/>
                  <a:pt x="16821" y="0"/>
                  <a:pt x="37572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535396" y="1963119"/>
            <a:ext cx="5316388" cy="413288"/>
          </a:xfrm>
          <a:prstGeom prst="rect">
            <a:avLst/>
          </a:prstGeom>
          <a:noFill/>
          <a:ln/>
        </p:spPr>
        <p:txBody>
          <a:bodyPr wrap="square" lIns="112715" tIns="112715" rIns="112715" bIns="112715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npm install -g @fission-ai/openspec@latest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35396" y="2489122"/>
            <a:ext cx="2601837" cy="488431"/>
          </a:xfrm>
          <a:custGeom>
            <a:avLst/>
            <a:gdLst/>
            <a:ahLst/>
            <a:cxnLst/>
            <a:rect l="l" t="t" r="r" b="b"/>
            <a:pathLst>
              <a:path w="2601837" h="488431">
                <a:moveTo>
                  <a:pt x="75145" y="0"/>
                </a:moveTo>
                <a:lnTo>
                  <a:pt x="2526691" y="0"/>
                </a:lnTo>
                <a:cubicBezTo>
                  <a:pt x="2568193" y="0"/>
                  <a:pt x="2601837" y="33644"/>
                  <a:pt x="2601837" y="75145"/>
                </a:cubicBezTo>
                <a:lnTo>
                  <a:pt x="2601837" y="413286"/>
                </a:lnTo>
                <a:cubicBezTo>
                  <a:pt x="2601837" y="454788"/>
                  <a:pt x="2568193" y="488431"/>
                  <a:pt x="2526691" y="488431"/>
                </a:cubicBezTo>
                <a:lnTo>
                  <a:pt x="75145" y="488431"/>
                </a:lnTo>
                <a:cubicBezTo>
                  <a:pt x="33644" y="488431"/>
                  <a:pt x="0" y="454788"/>
                  <a:pt x="0" y="413286"/>
                </a:cubicBezTo>
                <a:lnTo>
                  <a:pt x="0" y="75145"/>
                </a:lnTo>
                <a:cubicBezTo>
                  <a:pt x="0" y="33671"/>
                  <a:pt x="33671" y="0"/>
                  <a:pt x="75145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610539" y="2564265"/>
            <a:ext cx="2507908" cy="1502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88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pnpm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10539" y="2752123"/>
            <a:ext cx="2507908" cy="1502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88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pnpm add -g @fission-ai/openspec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216485" y="2489122"/>
            <a:ext cx="2601837" cy="488431"/>
          </a:xfrm>
          <a:custGeom>
            <a:avLst/>
            <a:gdLst/>
            <a:ahLst/>
            <a:cxnLst/>
            <a:rect l="l" t="t" r="r" b="b"/>
            <a:pathLst>
              <a:path w="2601837" h="488431">
                <a:moveTo>
                  <a:pt x="75145" y="0"/>
                </a:moveTo>
                <a:lnTo>
                  <a:pt x="2526691" y="0"/>
                </a:lnTo>
                <a:cubicBezTo>
                  <a:pt x="2568193" y="0"/>
                  <a:pt x="2601837" y="33644"/>
                  <a:pt x="2601837" y="75145"/>
                </a:cubicBezTo>
                <a:lnTo>
                  <a:pt x="2601837" y="413286"/>
                </a:lnTo>
                <a:cubicBezTo>
                  <a:pt x="2601837" y="454788"/>
                  <a:pt x="2568193" y="488431"/>
                  <a:pt x="2526691" y="488431"/>
                </a:cubicBezTo>
                <a:lnTo>
                  <a:pt x="75145" y="488431"/>
                </a:lnTo>
                <a:cubicBezTo>
                  <a:pt x="33644" y="488431"/>
                  <a:pt x="0" y="454788"/>
                  <a:pt x="0" y="413286"/>
                </a:cubicBezTo>
                <a:lnTo>
                  <a:pt x="0" y="75145"/>
                </a:lnTo>
                <a:cubicBezTo>
                  <a:pt x="0" y="33671"/>
                  <a:pt x="33671" y="0"/>
                  <a:pt x="75145" y="0"/>
                </a:cubicBezTo>
                <a:close/>
              </a:path>
            </a:pathLst>
          </a:custGeom>
          <a:solidFill>
            <a:srgbClr val="1A1D21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3291629" y="2564265"/>
            <a:ext cx="2507908" cy="1502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88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yarn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3291629" y="2752123"/>
            <a:ext cx="2507908" cy="1502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88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yarn global add @fission-ai/openspec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80413" y="3292216"/>
            <a:ext cx="5598176" cy="2113405"/>
          </a:xfrm>
          <a:custGeom>
            <a:avLst/>
            <a:gdLst/>
            <a:ahLst/>
            <a:cxnLst/>
            <a:rect l="l" t="t" r="r" b="b"/>
            <a:pathLst>
              <a:path w="5598176" h="2113405">
                <a:moveTo>
                  <a:pt x="112708" y="0"/>
                </a:moveTo>
                <a:lnTo>
                  <a:pt x="5485468" y="0"/>
                </a:lnTo>
                <a:cubicBezTo>
                  <a:pt x="5547715" y="0"/>
                  <a:pt x="5598176" y="50461"/>
                  <a:pt x="5598176" y="112708"/>
                </a:cubicBezTo>
                <a:lnTo>
                  <a:pt x="5598176" y="2000697"/>
                </a:lnTo>
                <a:cubicBezTo>
                  <a:pt x="5598176" y="2062944"/>
                  <a:pt x="5547715" y="2113405"/>
                  <a:pt x="5485468" y="2113405"/>
                </a:cubicBezTo>
                <a:lnTo>
                  <a:pt x="112708" y="2113405"/>
                </a:lnTo>
                <a:cubicBezTo>
                  <a:pt x="50503" y="2113405"/>
                  <a:pt x="0" y="2062903"/>
                  <a:pt x="0" y="2000697"/>
                </a:cubicBezTo>
                <a:lnTo>
                  <a:pt x="0" y="112708"/>
                </a:lnTo>
                <a:cubicBezTo>
                  <a:pt x="0" y="50503"/>
                  <a:pt x="50503" y="0"/>
                  <a:pt x="112708" y="0"/>
                </a:cubicBezTo>
                <a:close/>
              </a:path>
            </a:pathLst>
          </a:custGeom>
          <a:solidFill>
            <a:srgbClr val="E07A5F">
              <a:alpha val="1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558878" y="3494163"/>
            <a:ext cx="169072" cy="169072"/>
          </a:xfrm>
          <a:custGeom>
            <a:avLst/>
            <a:gdLst/>
            <a:ahLst/>
            <a:cxnLst/>
            <a:rect l="l" t="t" r="r" b="b"/>
            <a:pathLst>
              <a:path w="169072" h="169072">
                <a:moveTo>
                  <a:pt x="84536" y="169072"/>
                </a:moveTo>
                <a:cubicBezTo>
                  <a:pt x="131193" y="169072"/>
                  <a:pt x="169072" y="131193"/>
                  <a:pt x="169072" y="84536"/>
                </a:cubicBezTo>
                <a:cubicBezTo>
                  <a:pt x="169072" y="37879"/>
                  <a:pt x="131193" y="0"/>
                  <a:pt x="84536" y="0"/>
                </a:cubicBezTo>
                <a:cubicBezTo>
                  <a:pt x="37879" y="0"/>
                  <a:pt x="0" y="37879"/>
                  <a:pt x="0" y="84536"/>
                </a:cubicBezTo>
                <a:cubicBezTo>
                  <a:pt x="0" y="131193"/>
                  <a:pt x="37879" y="169072"/>
                  <a:pt x="84536" y="169072"/>
                </a:cubicBezTo>
                <a:close/>
                <a:moveTo>
                  <a:pt x="112407" y="70238"/>
                </a:moveTo>
                <a:lnTo>
                  <a:pt x="85989" y="112506"/>
                </a:lnTo>
                <a:cubicBezTo>
                  <a:pt x="84602" y="114718"/>
                  <a:pt x="82225" y="116105"/>
                  <a:pt x="79616" y="116237"/>
                </a:cubicBezTo>
                <a:cubicBezTo>
                  <a:pt x="77007" y="116369"/>
                  <a:pt x="74498" y="115181"/>
                  <a:pt x="72946" y="113067"/>
                </a:cubicBezTo>
                <a:lnTo>
                  <a:pt x="57095" y="91933"/>
                </a:lnTo>
                <a:cubicBezTo>
                  <a:pt x="54453" y="88433"/>
                  <a:pt x="55180" y="83480"/>
                  <a:pt x="58680" y="80838"/>
                </a:cubicBezTo>
                <a:cubicBezTo>
                  <a:pt x="62180" y="78196"/>
                  <a:pt x="67134" y="78922"/>
                  <a:pt x="69775" y="82423"/>
                </a:cubicBezTo>
                <a:lnTo>
                  <a:pt x="78691" y="94311"/>
                </a:lnTo>
                <a:lnTo>
                  <a:pt x="98967" y="61850"/>
                </a:lnTo>
                <a:cubicBezTo>
                  <a:pt x="101278" y="58152"/>
                  <a:pt x="106166" y="56996"/>
                  <a:pt x="109897" y="59340"/>
                </a:cubicBezTo>
                <a:cubicBezTo>
                  <a:pt x="113629" y="61685"/>
                  <a:pt x="114751" y="66539"/>
                  <a:pt x="112407" y="70271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751433" y="3447199"/>
            <a:ext cx="5156709" cy="2630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验证安装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35396" y="3822915"/>
            <a:ext cx="5288210" cy="676290"/>
          </a:xfrm>
          <a:custGeom>
            <a:avLst/>
            <a:gdLst/>
            <a:ahLst/>
            <a:cxnLst/>
            <a:rect l="l" t="t" r="r" b="b"/>
            <a:pathLst>
              <a:path w="5288210" h="676290">
                <a:moveTo>
                  <a:pt x="75143" y="0"/>
                </a:moveTo>
                <a:lnTo>
                  <a:pt x="5213067" y="0"/>
                </a:lnTo>
                <a:cubicBezTo>
                  <a:pt x="5254567" y="0"/>
                  <a:pt x="5288210" y="33642"/>
                  <a:pt x="5288210" y="75143"/>
                </a:cubicBezTo>
                <a:lnTo>
                  <a:pt x="5288210" y="601147"/>
                </a:lnTo>
                <a:cubicBezTo>
                  <a:pt x="5288210" y="642647"/>
                  <a:pt x="5254567" y="676290"/>
                  <a:pt x="5213067" y="676290"/>
                </a:cubicBezTo>
                <a:lnTo>
                  <a:pt x="75143" y="676290"/>
                </a:lnTo>
                <a:cubicBezTo>
                  <a:pt x="33642" y="676290"/>
                  <a:pt x="0" y="642647"/>
                  <a:pt x="0" y="601147"/>
                </a:cubicBezTo>
                <a:lnTo>
                  <a:pt x="0" y="75143"/>
                </a:lnTo>
                <a:cubicBezTo>
                  <a:pt x="0" y="33670"/>
                  <a:pt x="33670" y="0"/>
                  <a:pt x="75143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648111" y="3935630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--version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648111" y="4198632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查看版本号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35396" y="4574348"/>
            <a:ext cx="5288210" cy="676290"/>
          </a:xfrm>
          <a:custGeom>
            <a:avLst/>
            <a:gdLst/>
            <a:ahLst/>
            <a:cxnLst/>
            <a:rect l="l" t="t" r="r" b="b"/>
            <a:pathLst>
              <a:path w="5288210" h="676290">
                <a:moveTo>
                  <a:pt x="75143" y="0"/>
                </a:moveTo>
                <a:lnTo>
                  <a:pt x="5213067" y="0"/>
                </a:lnTo>
                <a:cubicBezTo>
                  <a:pt x="5254567" y="0"/>
                  <a:pt x="5288210" y="33642"/>
                  <a:pt x="5288210" y="75143"/>
                </a:cubicBezTo>
                <a:lnTo>
                  <a:pt x="5288210" y="601147"/>
                </a:lnTo>
                <a:cubicBezTo>
                  <a:pt x="5288210" y="642647"/>
                  <a:pt x="5254567" y="676290"/>
                  <a:pt x="5213067" y="676290"/>
                </a:cubicBezTo>
                <a:lnTo>
                  <a:pt x="75143" y="676290"/>
                </a:lnTo>
                <a:cubicBezTo>
                  <a:pt x="33642" y="676290"/>
                  <a:pt x="0" y="642647"/>
                  <a:pt x="0" y="601147"/>
                </a:cubicBezTo>
                <a:lnTo>
                  <a:pt x="0" y="75143"/>
                </a:lnTo>
                <a:cubicBezTo>
                  <a:pt x="0" y="33670"/>
                  <a:pt x="33670" y="0"/>
                  <a:pt x="75143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648111" y="4687063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--help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48111" y="4950065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查看帮助信息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380413" y="5565300"/>
            <a:ext cx="5598176" cy="1136542"/>
          </a:xfrm>
          <a:custGeom>
            <a:avLst/>
            <a:gdLst/>
            <a:ahLst/>
            <a:cxnLst/>
            <a:rect l="l" t="t" r="r" b="b"/>
            <a:pathLst>
              <a:path w="5598176" h="1136542">
                <a:moveTo>
                  <a:pt x="112711" y="0"/>
                </a:moveTo>
                <a:lnTo>
                  <a:pt x="5485465" y="0"/>
                </a:lnTo>
                <a:cubicBezTo>
                  <a:pt x="5547713" y="0"/>
                  <a:pt x="5598176" y="50462"/>
                  <a:pt x="5598176" y="112711"/>
                </a:cubicBezTo>
                <a:lnTo>
                  <a:pt x="5598176" y="1023831"/>
                </a:lnTo>
                <a:cubicBezTo>
                  <a:pt x="5598176" y="1086080"/>
                  <a:pt x="5547713" y="1136542"/>
                  <a:pt x="5485465" y="1136542"/>
                </a:cubicBezTo>
                <a:lnTo>
                  <a:pt x="112711" y="1136542"/>
                </a:lnTo>
                <a:cubicBezTo>
                  <a:pt x="50462" y="1136542"/>
                  <a:pt x="0" y="1086080"/>
                  <a:pt x="0" y="1023831"/>
                </a:cubicBezTo>
                <a:lnTo>
                  <a:pt x="0" y="112711"/>
                </a:lnTo>
                <a:cubicBezTo>
                  <a:pt x="0" y="50504"/>
                  <a:pt x="50504" y="0"/>
                  <a:pt x="112711" y="0"/>
                </a:cubicBezTo>
                <a:close/>
              </a:path>
            </a:pathLst>
          </a:custGeom>
          <a:solidFill>
            <a:srgbClr val="4A7C82">
              <a:alpha val="10196"/>
            </a:srgbClr>
          </a:solidFill>
          <a:ln w="12700">
            <a:solidFill>
              <a:srgbClr val="4A7C82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558878" y="5832998"/>
            <a:ext cx="187858" cy="187858"/>
          </a:xfrm>
          <a:custGeom>
            <a:avLst/>
            <a:gdLst/>
            <a:ahLst/>
            <a:cxnLst/>
            <a:rect l="l" t="t" r="r" b="b"/>
            <a:pathLst>
              <a:path w="187858" h="187858">
                <a:moveTo>
                  <a:pt x="93929" y="187858"/>
                </a:moveTo>
                <a:cubicBezTo>
                  <a:pt x="145770" y="187858"/>
                  <a:pt x="187858" y="145770"/>
                  <a:pt x="187858" y="93929"/>
                </a:cubicBezTo>
                <a:cubicBezTo>
                  <a:pt x="187858" y="42088"/>
                  <a:pt x="145770" y="0"/>
                  <a:pt x="93929" y="0"/>
                </a:cubicBezTo>
                <a:cubicBezTo>
                  <a:pt x="42088" y="0"/>
                  <a:pt x="0" y="42088"/>
                  <a:pt x="0" y="93929"/>
                </a:cubicBezTo>
                <a:cubicBezTo>
                  <a:pt x="0" y="145770"/>
                  <a:pt x="42088" y="187858"/>
                  <a:pt x="93929" y="187858"/>
                </a:cubicBezTo>
                <a:close/>
                <a:moveTo>
                  <a:pt x="82188" y="58706"/>
                </a:moveTo>
                <a:cubicBezTo>
                  <a:pt x="82188" y="52226"/>
                  <a:pt x="87449" y="46965"/>
                  <a:pt x="93929" y="46965"/>
                </a:cubicBezTo>
                <a:cubicBezTo>
                  <a:pt x="100409" y="46965"/>
                  <a:pt x="105670" y="52226"/>
                  <a:pt x="105670" y="58706"/>
                </a:cubicBezTo>
                <a:cubicBezTo>
                  <a:pt x="105670" y="65186"/>
                  <a:pt x="100409" y="70447"/>
                  <a:pt x="93929" y="70447"/>
                </a:cubicBezTo>
                <a:cubicBezTo>
                  <a:pt x="87449" y="70447"/>
                  <a:pt x="82188" y="65186"/>
                  <a:pt x="82188" y="58706"/>
                </a:cubicBezTo>
                <a:close/>
                <a:moveTo>
                  <a:pt x="79253" y="82188"/>
                </a:moveTo>
                <a:lnTo>
                  <a:pt x="96864" y="82188"/>
                </a:lnTo>
                <a:cubicBezTo>
                  <a:pt x="101744" y="82188"/>
                  <a:pt x="105670" y="86114"/>
                  <a:pt x="105670" y="90994"/>
                </a:cubicBezTo>
                <a:lnTo>
                  <a:pt x="105670" y="123282"/>
                </a:lnTo>
                <a:lnTo>
                  <a:pt x="108606" y="123282"/>
                </a:lnTo>
                <a:cubicBezTo>
                  <a:pt x="113485" y="123282"/>
                  <a:pt x="117411" y="127208"/>
                  <a:pt x="117411" y="132088"/>
                </a:cubicBezTo>
                <a:cubicBezTo>
                  <a:pt x="117411" y="136968"/>
                  <a:pt x="113485" y="140894"/>
                  <a:pt x="108606" y="140894"/>
                </a:cubicBezTo>
                <a:lnTo>
                  <a:pt x="79253" y="140894"/>
                </a:lnTo>
                <a:cubicBezTo>
                  <a:pt x="74373" y="140894"/>
                  <a:pt x="70447" y="136968"/>
                  <a:pt x="70447" y="132088"/>
                </a:cubicBezTo>
                <a:cubicBezTo>
                  <a:pt x="70447" y="127208"/>
                  <a:pt x="74373" y="123282"/>
                  <a:pt x="79253" y="123282"/>
                </a:cubicBezTo>
                <a:lnTo>
                  <a:pt x="88059" y="123282"/>
                </a:lnTo>
                <a:lnTo>
                  <a:pt x="88059" y="99800"/>
                </a:lnTo>
                <a:lnTo>
                  <a:pt x="79253" y="99800"/>
                </a:lnTo>
                <a:cubicBezTo>
                  <a:pt x="74373" y="99800"/>
                  <a:pt x="70447" y="95874"/>
                  <a:pt x="70447" y="90994"/>
                </a:cubicBezTo>
                <a:cubicBezTo>
                  <a:pt x="70447" y="86114"/>
                  <a:pt x="74373" y="82188"/>
                  <a:pt x="79253" y="82188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882934" y="5720284"/>
            <a:ext cx="1700117" cy="2254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83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前置要求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82934" y="5945713"/>
            <a:ext cx="1690724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Node.js 20.19.0 或更高版本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35396" y="6208715"/>
            <a:ext cx="5288210" cy="338145"/>
          </a:xfrm>
          <a:custGeom>
            <a:avLst/>
            <a:gdLst/>
            <a:ahLst/>
            <a:cxnLst/>
            <a:rect l="l" t="t" r="r" b="b"/>
            <a:pathLst>
              <a:path w="5288210" h="338145">
                <a:moveTo>
                  <a:pt x="37571" y="0"/>
                </a:moveTo>
                <a:lnTo>
                  <a:pt x="5250638" y="0"/>
                </a:lnTo>
                <a:cubicBezTo>
                  <a:pt x="5271388" y="0"/>
                  <a:pt x="5288210" y="16821"/>
                  <a:pt x="5288210" y="37571"/>
                </a:cubicBezTo>
                <a:lnTo>
                  <a:pt x="5288210" y="300574"/>
                </a:lnTo>
                <a:cubicBezTo>
                  <a:pt x="5288210" y="321324"/>
                  <a:pt x="5271388" y="338145"/>
                  <a:pt x="5250638" y="338145"/>
                </a:cubicBezTo>
                <a:lnTo>
                  <a:pt x="37571" y="338145"/>
                </a:lnTo>
                <a:cubicBezTo>
                  <a:pt x="16821" y="338145"/>
                  <a:pt x="0" y="321324"/>
                  <a:pt x="0" y="300574"/>
                </a:cubicBezTo>
                <a:lnTo>
                  <a:pt x="0" y="37571"/>
                </a:lnTo>
                <a:cubicBezTo>
                  <a:pt x="0" y="16835"/>
                  <a:pt x="16835" y="0"/>
                  <a:pt x="3757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535396" y="6208715"/>
            <a:ext cx="5353960" cy="338145"/>
          </a:xfrm>
          <a:prstGeom prst="rect">
            <a:avLst/>
          </a:prstGeom>
          <a:noFill/>
          <a:ln/>
        </p:spPr>
        <p:txBody>
          <a:bodyPr wrap="square" lIns="75143" tIns="75143" rIns="75143" bIns="75143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node --version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212311" y="1169418"/>
            <a:ext cx="5598176" cy="2789695"/>
          </a:xfrm>
          <a:custGeom>
            <a:avLst/>
            <a:gdLst/>
            <a:ahLst/>
            <a:cxnLst/>
            <a:rect l="l" t="t" r="r" b="b"/>
            <a:pathLst>
              <a:path w="5598176" h="2789695">
                <a:moveTo>
                  <a:pt x="112704" y="0"/>
                </a:moveTo>
                <a:lnTo>
                  <a:pt x="5485472" y="0"/>
                </a:lnTo>
                <a:cubicBezTo>
                  <a:pt x="5547717" y="0"/>
                  <a:pt x="5598176" y="50459"/>
                  <a:pt x="5598176" y="112704"/>
                </a:cubicBezTo>
                <a:lnTo>
                  <a:pt x="5598176" y="2676991"/>
                </a:lnTo>
                <a:cubicBezTo>
                  <a:pt x="5598176" y="2739236"/>
                  <a:pt x="5547717" y="2789695"/>
                  <a:pt x="5485472" y="2789695"/>
                </a:cubicBezTo>
                <a:lnTo>
                  <a:pt x="112704" y="2789695"/>
                </a:lnTo>
                <a:cubicBezTo>
                  <a:pt x="50459" y="2789695"/>
                  <a:pt x="0" y="2739236"/>
                  <a:pt x="0" y="2676991"/>
                </a:cubicBezTo>
                <a:lnTo>
                  <a:pt x="0" y="112704"/>
                </a:lnTo>
                <a:cubicBezTo>
                  <a:pt x="0" y="50459"/>
                  <a:pt x="50459" y="0"/>
                  <a:pt x="112704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Shape 31"/>
          <p:cNvSpPr/>
          <p:nvPr/>
        </p:nvSpPr>
        <p:spPr>
          <a:xfrm>
            <a:off x="6390776" y="1371365"/>
            <a:ext cx="169072" cy="169072"/>
          </a:xfrm>
          <a:custGeom>
            <a:avLst/>
            <a:gdLst/>
            <a:ahLst/>
            <a:cxnLst/>
            <a:rect l="l" t="t" r="r" b="b"/>
            <a:pathLst>
              <a:path w="169072" h="169072">
                <a:moveTo>
                  <a:pt x="42268" y="105670"/>
                </a:moveTo>
                <a:lnTo>
                  <a:pt x="8090" y="105670"/>
                </a:lnTo>
                <a:cubicBezTo>
                  <a:pt x="-132" y="105670"/>
                  <a:pt x="-5184" y="96721"/>
                  <a:pt x="-958" y="89655"/>
                </a:cubicBezTo>
                <a:lnTo>
                  <a:pt x="16511" y="60529"/>
                </a:lnTo>
                <a:cubicBezTo>
                  <a:pt x="19384" y="55741"/>
                  <a:pt x="24535" y="52835"/>
                  <a:pt x="30116" y="52835"/>
                </a:cubicBezTo>
                <a:lnTo>
                  <a:pt x="61487" y="52835"/>
                </a:lnTo>
                <a:cubicBezTo>
                  <a:pt x="86617" y="10270"/>
                  <a:pt x="124097" y="8123"/>
                  <a:pt x="149160" y="11789"/>
                </a:cubicBezTo>
                <a:cubicBezTo>
                  <a:pt x="153387" y="12416"/>
                  <a:pt x="156689" y="15718"/>
                  <a:pt x="157284" y="19912"/>
                </a:cubicBezTo>
                <a:cubicBezTo>
                  <a:pt x="160949" y="44976"/>
                  <a:pt x="158803" y="82456"/>
                  <a:pt x="116237" y="107586"/>
                </a:cubicBezTo>
                <a:lnTo>
                  <a:pt x="116237" y="138956"/>
                </a:lnTo>
                <a:cubicBezTo>
                  <a:pt x="116237" y="144537"/>
                  <a:pt x="113331" y="149689"/>
                  <a:pt x="108543" y="152561"/>
                </a:cubicBezTo>
                <a:lnTo>
                  <a:pt x="79418" y="170030"/>
                </a:lnTo>
                <a:cubicBezTo>
                  <a:pt x="72384" y="174257"/>
                  <a:pt x="63402" y="169171"/>
                  <a:pt x="63402" y="160982"/>
                </a:cubicBezTo>
                <a:lnTo>
                  <a:pt x="63402" y="126804"/>
                </a:lnTo>
                <a:cubicBezTo>
                  <a:pt x="63402" y="115148"/>
                  <a:pt x="53925" y="105670"/>
                  <a:pt x="42268" y="105670"/>
                </a:cubicBezTo>
                <a:lnTo>
                  <a:pt x="42235" y="105670"/>
                </a:lnTo>
                <a:close/>
                <a:moveTo>
                  <a:pt x="132088" y="52835"/>
                </a:moveTo>
                <a:cubicBezTo>
                  <a:pt x="132088" y="44087"/>
                  <a:pt x="124985" y="36985"/>
                  <a:pt x="116237" y="36985"/>
                </a:cubicBezTo>
                <a:cubicBezTo>
                  <a:pt x="107489" y="36985"/>
                  <a:pt x="100387" y="44087"/>
                  <a:pt x="100387" y="52835"/>
                </a:cubicBezTo>
                <a:cubicBezTo>
                  <a:pt x="100387" y="61583"/>
                  <a:pt x="107489" y="68686"/>
                  <a:pt x="116237" y="68686"/>
                </a:cubicBezTo>
                <a:cubicBezTo>
                  <a:pt x="124985" y="68686"/>
                  <a:pt x="132088" y="61583"/>
                  <a:pt x="132088" y="52835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6583331" y="1324401"/>
            <a:ext cx="5156709" cy="2630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项目初始化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367294" y="1700117"/>
            <a:ext cx="535396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交互式配置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386080" y="1963119"/>
            <a:ext cx="5269424" cy="413288"/>
          </a:xfrm>
          <a:custGeom>
            <a:avLst/>
            <a:gdLst/>
            <a:ahLst/>
            <a:cxnLst/>
            <a:rect l="l" t="t" r="r" b="b"/>
            <a:pathLst>
              <a:path w="5269424" h="413288">
                <a:moveTo>
                  <a:pt x="37572" y="0"/>
                </a:moveTo>
                <a:lnTo>
                  <a:pt x="5194280" y="0"/>
                </a:lnTo>
                <a:cubicBezTo>
                  <a:pt x="5235753" y="0"/>
                  <a:pt x="5269424" y="33671"/>
                  <a:pt x="5269424" y="75144"/>
                </a:cubicBezTo>
                <a:lnTo>
                  <a:pt x="5269424" y="338144"/>
                </a:lnTo>
                <a:cubicBezTo>
                  <a:pt x="5269424" y="379617"/>
                  <a:pt x="5235753" y="413288"/>
                  <a:pt x="5194280" y="413288"/>
                </a:cubicBezTo>
                <a:lnTo>
                  <a:pt x="37572" y="413288"/>
                </a:lnTo>
                <a:cubicBezTo>
                  <a:pt x="16821" y="413288"/>
                  <a:pt x="0" y="396467"/>
                  <a:pt x="0" y="375716"/>
                </a:cubicBezTo>
                <a:lnTo>
                  <a:pt x="0" y="37572"/>
                </a:lnTo>
                <a:cubicBezTo>
                  <a:pt x="0" y="16835"/>
                  <a:pt x="16835" y="0"/>
                  <a:pt x="37572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Shape 35"/>
          <p:cNvSpPr/>
          <p:nvPr/>
        </p:nvSpPr>
        <p:spPr>
          <a:xfrm>
            <a:off x="6386080" y="1963119"/>
            <a:ext cx="37572" cy="413288"/>
          </a:xfrm>
          <a:custGeom>
            <a:avLst/>
            <a:gdLst/>
            <a:ahLst/>
            <a:cxnLst/>
            <a:rect l="l" t="t" r="r" b="b"/>
            <a:pathLst>
              <a:path w="37572" h="413288">
                <a:moveTo>
                  <a:pt x="37572" y="0"/>
                </a:moveTo>
                <a:lnTo>
                  <a:pt x="37572" y="0"/>
                </a:lnTo>
                <a:lnTo>
                  <a:pt x="37572" y="413288"/>
                </a:lnTo>
                <a:lnTo>
                  <a:pt x="37572" y="413288"/>
                </a:lnTo>
                <a:cubicBezTo>
                  <a:pt x="16835" y="413288"/>
                  <a:pt x="0" y="396453"/>
                  <a:pt x="0" y="375716"/>
                </a:cubicBezTo>
                <a:lnTo>
                  <a:pt x="0" y="37572"/>
                </a:lnTo>
                <a:cubicBezTo>
                  <a:pt x="0" y="16821"/>
                  <a:pt x="16821" y="0"/>
                  <a:pt x="37572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6367294" y="1963119"/>
            <a:ext cx="5316388" cy="413288"/>
          </a:xfrm>
          <a:prstGeom prst="rect">
            <a:avLst/>
          </a:prstGeom>
          <a:noFill/>
          <a:ln/>
        </p:spPr>
        <p:txBody>
          <a:bodyPr wrap="square" lIns="112715" tIns="112715" rIns="112715" bIns="112715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init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367294" y="2489122"/>
            <a:ext cx="535396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非交互模式（CI/CD）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367294" y="2752123"/>
            <a:ext cx="5288210" cy="1052006"/>
          </a:xfrm>
          <a:custGeom>
            <a:avLst/>
            <a:gdLst/>
            <a:ahLst/>
            <a:cxnLst/>
            <a:rect l="l" t="t" r="r" b="b"/>
            <a:pathLst>
              <a:path w="5288210" h="1052006">
                <a:moveTo>
                  <a:pt x="75145" y="0"/>
                </a:moveTo>
                <a:lnTo>
                  <a:pt x="5213065" y="0"/>
                </a:lnTo>
                <a:cubicBezTo>
                  <a:pt x="5254566" y="0"/>
                  <a:pt x="5288210" y="33643"/>
                  <a:pt x="5288210" y="75145"/>
                </a:cubicBezTo>
                <a:lnTo>
                  <a:pt x="5288210" y="976861"/>
                </a:lnTo>
                <a:cubicBezTo>
                  <a:pt x="5288210" y="1018363"/>
                  <a:pt x="5254566" y="1052006"/>
                  <a:pt x="5213065" y="1052006"/>
                </a:cubicBezTo>
                <a:lnTo>
                  <a:pt x="75145" y="1052006"/>
                </a:lnTo>
                <a:cubicBezTo>
                  <a:pt x="33671" y="1052006"/>
                  <a:pt x="0" y="1018335"/>
                  <a:pt x="0" y="976861"/>
                </a:cubicBezTo>
                <a:lnTo>
                  <a:pt x="0" y="75145"/>
                </a:lnTo>
                <a:cubicBezTo>
                  <a:pt x="0" y="33671"/>
                  <a:pt x="33671" y="0"/>
                  <a:pt x="75145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6480009" y="2864838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跳过所有工具配置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480009" y="3052696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init --tools none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480009" y="3315698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配置所有工具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480009" y="3503556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init --tools all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212311" y="4118792"/>
            <a:ext cx="5598176" cy="2226120"/>
          </a:xfrm>
          <a:custGeom>
            <a:avLst/>
            <a:gdLst/>
            <a:ahLst/>
            <a:cxnLst/>
            <a:rect l="l" t="t" r="r" b="b"/>
            <a:pathLst>
              <a:path w="5598176" h="2226120">
                <a:moveTo>
                  <a:pt x="112708" y="0"/>
                </a:moveTo>
                <a:lnTo>
                  <a:pt x="5485467" y="0"/>
                </a:lnTo>
                <a:cubicBezTo>
                  <a:pt x="5547714" y="0"/>
                  <a:pt x="5598176" y="50461"/>
                  <a:pt x="5598176" y="112708"/>
                </a:cubicBezTo>
                <a:lnTo>
                  <a:pt x="5598176" y="2113412"/>
                </a:lnTo>
                <a:cubicBezTo>
                  <a:pt x="5598176" y="2175659"/>
                  <a:pt x="5547714" y="2226120"/>
                  <a:pt x="5485467" y="2226120"/>
                </a:cubicBezTo>
                <a:lnTo>
                  <a:pt x="112708" y="2226120"/>
                </a:lnTo>
                <a:cubicBezTo>
                  <a:pt x="50461" y="2226120"/>
                  <a:pt x="0" y="2175659"/>
                  <a:pt x="0" y="2113412"/>
                </a:cubicBezTo>
                <a:lnTo>
                  <a:pt x="0" y="112708"/>
                </a:lnTo>
                <a:cubicBezTo>
                  <a:pt x="0" y="50461"/>
                  <a:pt x="50461" y="0"/>
                  <a:pt x="112708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8D99AE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Shape 44"/>
          <p:cNvSpPr/>
          <p:nvPr/>
        </p:nvSpPr>
        <p:spPr>
          <a:xfrm>
            <a:off x="6380209" y="4320740"/>
            <a:ext cx="190206" cy="169072"/>
          </a:xfrm>
          <a:custGeom>
            <a:avLst/>
            <a:gdLst/>
            <a:ahLst/>
            <a:cxnLst/>
            <a:rect l="l" t="t" r="r" b="b"/>
            <a:pathLst>
              <a:path w="190206" h="169072">
                <a:moveTo>
                  <a:pt x="15851" y="7925"/>
                </a:moveTo>
                <a:cubicBezTo>
                  <a:pt x="15851" y="3533"/>
                  <a:pt x="12317" y="0"/>
                  <a:pt x="7925" y="0"/>
                </a:cubicBezTo>
                <a:cubicBezTo>
                  <a:pt x="3533" y="0"/>
                  <a:pt x="0" y="3533"/>
                  <a:pt x="0" y="7925"/>
                </a:cubicBezTo>
                <a:lnTo>
                  <a:pt x="0" y="129446"/>
                </a:lnTo>
                <a:cubicBezTo>
                  <a:pt x="0" y="139650"/>
                  <a:pt x="8289" y="147938"/>
                  <a:pt x="18492" y="147938"/>
                </a:cubicBezTo>
                <a:lnTo>
                  <a:pt x="79253" y="147938"/>
                </a:lnTo>
                <a:lnTo>
                  <a:pt x="79253" y="132088"/>
                </a:lnTo>
                <a:lnTo>
                  <a:pt x="18492" y="132088"/>
                </a:lnTo>
                <a:cubicBezTo>
                  <a:pt x="17039" y="132088"/>
                  <a:pt x="15851" y="130899"/>
                  <a:pt x="15851" y="129446"/>
                </a:cubicBezTo>
                <a:lnTo>
                  <a:pt x="15851" y="52835"/>
                </a:lnTo>
                <a:lnTo>
                  <a:pt x="79253" y="52835"/>
                </a:lnTo>
                <a:lnTo>
                  <a:pt x="79253" y="36985"/>
                </a:lnTo>
                <a:lnTo>
                  <a:pt x="15851" y="36985"/>
                </a:lnTo>
                <a:lnTo>
                  <a:pt x="15851" y="7925"/>
                </a:lnTo>
                <a:close/>
                <a:moveTo>
                  <a:pt x="110954" y="73969"/>
                </a:moveTo>
                <a:lnTo>
                  <a:pt x="174356" y="73969"/>
                </a:lnTo>
                <a:cubicBezTo>
                  <a:pt x="183107" y="73969"/>
                  <a:pt x="190206" y="66869"/>
                  <a:pt x="190206" y="58119"/>
                </a:cubicBezTo>
                <a:lnTo>
                  <a:pt x="190206" y="26418"/>
                </a:lnTo>
                <a:cubicBezTo>
                  <a:pt x="190206" y="17667"/>
                  <a:pt x="183107" y="10567"/>
                  <a:pt x="174356" y="10567"/>
                </a:cubicBezTo>
                <a:lnTo>
                  <a:pt x="147047" y="10567"/>
                </a:lnTo>
                <a:cubicBezTo>
                  <a:pt x="144240" y="10567"/>
                  <a:pt x="141565" y="9444"/>
                  <a:pt x="139584" y="7463"/>
                </a:cubicBezTo>
                <a:lnTo>
                  <a:pt x="136744" y="4623"/>
                </a:lnTo>
                <a:cubicBezTo>
                  <a:pt x="133772" y="1651"/>
                  <a:pt x="129743" y="-33"/>
                  <a:pt x="125549" y="-33"/>
                </a:cubicBezTo>
                <a:lnTo>
                  <a:pt x="110954" y="0"/>
                </a:lnTo>
                <a:cubicBezTo>
                  <a:pt x="102203" y="0"/>
                  <a:pt x="95103" y="7100"/>
                  <a:pt x="95103" y="15851"/>
                </a:cubicBezTo>
                <a:lnTo>
                  <a:pt x="95103" y="58119"/>
                </a:lnTo>
                <a:cubicBezTo>
                  <a:pt x="95103" y="66869"/>
                  <a:pt x="102203" y="73969"/>
                  <a:pt x="110954" y="73969"/>
                </a:cubicBezTo>
                <a:close/>
                <a:moveTo>
                  <a:pt x="110954" y="169072"/>
                </a:moveTo>
                <a:lnTo>
                  <a:pt x="174356" y="169072"/>
                </a:lnTo>
                <a:cubicBezTo>
                  <a:pt x="183107" y="169072"/>
                  <a:pt x="190206" y="161973"/>
                  <a:pt x="190206" y="153222"/>
                </a:cubicBezTo>
                <a:lnTo>
                  <a:pt x="190206" y="121521"/>
                </a:lnTo>
                <a:cubicBezTo>
                  <a:pt x="190206" y="112770"/>
                  <a:pt x="183107" y="105670"/>
                  <a:pt x="174356" y="105670"/>
                </a:cubicBezTo>
                <a:lnTo>
                  <a:pt x="147047" y="105670"/>
                </a:lnTo>
                <a:cubicBezTo>
                  <a:pt x="144240" y="105670"/>
                  <a:pt x="141565" y="104548"/>
                  <a:pt x="139584" y="102566"/>
                </a:cubicBezTo>
                <a:lnTo>
                  <a:pt x="136744" y="99726"/>
                </a:lnTo>
                <a:cubicBezTo>
                  <a:pt x="133772" y="96754"/>
                  <a:pt x="129743" y="95070"/>
                  <a:pt x="125549" y="95070"/>
                </a:cubicBezTo>
                <a:lnTo>
                  <a:pt x="110954" y="95103"/>
                </a:lnTo>
                <a:cubicBezTo>
                  <a:pt x="102203" y="95103"/>
                  <a:pt x="95103" y="102203"/>
                  <a:pt x="95103" y="110954"/>
                </a:cubicBezTo>
                <a:lnTo>
                  <a:pt x="95103" y="153222"/>
                </a:lnTo>
                <a:cubicBezTo>
                  <a:pt x="95103" y="161973"/>
                  <a:pt x="102203" y="169072"/>
                  <a:pt x="110954" y="169072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6583331" y="4273775"/>
            <a:ext cx="5156709" cy="2630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1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初始化后的目录结构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367294" y="4649492"/>
            <a:ext cx="5288210" cy="1540438"/>
          </a:xfrm>
          <a:custGeom>
            <a:avLst/>
            <a:gdLst/>
            <a:ahLst/>
            <a:cxnLst/>
            <a:rect l="l" t="t" r="r" b="b"/>
            <a:pathLst>
              <a:path w="5288210" h="1540438">
                <a:moveTo>
                  <a:pt x="75143" y="0"/>
                </a:moveTo>
                <a:lnTo>
                  <a:pt x="5213067" y="0"/>
                </a:lnTo>
                <a:cubicBezTo>
                  <a:pt x="5254567" y="0"/>
                  <a:pt x="5288210" y="33642"/>
                  <a:pt x="5288210" y="75143"/>
                </a:cubicBezTo>
                <a:lnTo>
                  <a:pt x="5288210" y="1465295"/>
                </a:lnTo>
                <a:cubicBezTo>
                  <a:pt x="5288210" y="1506795"/>
                  <a:pt x="5254567" y="1540438"/>
                  <a:pt x="5213067" y="1540438"/>
                </a:cubicBezTo>
                <a:lnTo>
                  <a:pt x="75143" y="1540438"/>
                </a:lnTo>
                <a:cubicBezTo>
                  <a:pt x="33642" y="1540438"/>
                  <a:pt x="0" y="1506795"/>
                  <a:pt x="0" y="1465295"/>
                </a:cubicBezTo>
                <a:lnTo>
                  <a:pt x="0" y="75143"/>
                </a:lnTo>
                <a:cubicBezTo>
                  <a:pt x="0" y="33670"/>
                  <a:pt x="33670" y="0"/>
                  <a:pt x="75143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6480009" y="4762206"/>
            <a:ext cx="5128530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your-project/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630295" y="4950065"/>
            <a:ext cx="4978243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.openspec/ </a:t>
            </a: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内部配置目录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630295" y="5137923"/>
            <a:ext cx="4978243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openspec/ </a:t>
            </a: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工作目录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780582" y="5325781"/>
            <a:ext cx="4827957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agent-instructions.md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780582" y="5513639"/>
            <a:ext cx="4827957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project-context.md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780582" y="5701498"/>
            <a:ext cx="4827957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changes/ </a:t>
            </a: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变更提案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780582" y="5889356"/>
            <a:ext cx="4827957" cy="18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5" dirty="0">
                <a:solidFill>
                  <a:srgbClr val="F0F0F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specs/ </a:t>
            </a:r>
            <a:r>
              <a:rPr lang="en-US" sz="1035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已归档规范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3940" y="363940"/>
            <a:ext cx="11682484" cy="436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39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项目结构全景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363940" y="909851"/>
            <a:ext cx="727881" cy="36394"/>
          </a:xfrm>
          <a:custGeom>
            <a:avLst/>
            <a:gdLst/>
            <a:ahLst/>
            <a:cxnLst/>
            <a:rect l="l" t="t" r="r" b="b"/>
            <a:pathLst>
              <a:path w="727881" h="36394">
                <a:moveTo>
                  <a:pt x="0" y="0"/>
                </a:moveTo>
                <a:lnTo>
                  <a:pt x="727881" y="0"/>
                </a:lnTo>
                <a:lnTo>
                  <a:pt x="727881" y="36394"/>
                </a:lnTo>
                <a:lnTo>
                  <a:pt x="0" y="36394"/>
                </a:lnTo>
                <a:lnTo>
                  <a:pt x="0" y="0"/>
                </a:ln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68490" y="1169158"/>
            <a:ext cx="4449170" cy="5013278"/>
          </a:xfrm>
          <a:custGeom>
            <a:avLst/>
            <a:gdLst/>
            <a:ahLst/>
            <a:cxnLst/>
            <a:rect l="l" t="t" r="r" b="b"/>
            <a:pathLst>
              <a:path w="4449170" h="5013278">
                <a:moveTo>
                  <a:pt x="109183" y="0"/>
                </a:moveTo>
                <a:lnTo>
                  <a:pt x="4339988" y="0"/>
                </a:lnTo>
                <a:cubicBezTo>
                  <a:pt x="4400287" y="0"/>
                  <a:pt x="4449170" y="48883"/>
                  <a:pt x="4449170" y="109183"/>
                </a:cubicBezTo>
                <a:lnTo>
                  <a:pt x="4449170" y="4904095"/>
                </a:lnTo>
                <a:cubicBezTo>
                  <a:pt x="4449170" y="4964395"/>
                  <a:pt x="4400287" y="5013278"/>
                  <a:pt x="4339988" y="5013278"/>
                </a:cubicBezTo>
                <a:lnTo>
                  <a:pt x="109183" y="5013278"/>
                </a:lnTo>
                <a:cubicBezTo>
                  <a:pt x="48883" y="5013278"/>
                  <a:pt x="0" y="4964395"/>
                  <a:pt x="0" y="4904095"/>
                </a:cubicBezTo>
                <a:lnTo>
                  <a:pt x="0" y="109183"/>
                </a:lnTo>
                <a:cubicBezTo>
                  <a:pt x="0" y="48883"/>
                  <a:pt x="48883" y="0"/>
                  <a:pt x="109183" y="0"/>
                </a:cubicBezTo>
                <a:close/>
              </a:path>
            </a:pathLst>
          </a:custGeom>
          <a:solidFill>
            <a:srgbClr val="2D3748">
              <a:alpha val="40000"/>
            </a:srgbClr>
          </a:solidFill>
          <a:ln w="12700">
            <a:solidFill>
              <a:srgbClr val="4A5568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09600" y="1428466"/>
            <a:ext cx="145576" cy="145576"/>
          </a:xfrm>
          <a:custGeom>
            <a:avLst/>
            <a:gdLst/>
            <a:ahLst/>
            <a:cxnLst/>
            <a:rect l="l" t="t" r="r" b="b"/>
            <a:pathLst>
              <a:path w="145576" h="145576">
                <a:moveTo>
                  <a:pt x="18197" y="127379"/>
                </a:moveTo>
                <a:lnTo>
                  <a:pt x="127379" y="127379"/>
                </a:lnTo>
                <a:cubicBezTo>
                  <a:pt x="137416" y="127379"/>
                  <a:pt x="145576" y="119219"/>
                  <a:pt x="145576" y="109182"/>
                </a:cubicBezTo>
                <a:lnTo>
                  <a:pt x="145576" y="40943"/>
                </a:lnTo>
                <a:cubicBezTo>
                  <a:pt x="145576" y="30906"/>
                  <a:pt x="137416" y="22746"/>
                  <a:pt x="127379" y="22746"/>
                </a:cubicBezTo>
                <a:lnTo>
                  <a:pt x="84929" y="22746"/>
                </a:lnTo>
                <a:cubicBezTo>
                  <a:pt x="82967" y="22746"/>
                  <a:pt x="81034" y="22121"/>
                  <a:pt x="79470" y="20927"/>
                </a:cubicBezTo>
                <a:lnTo>
                  <a:pt x="68552" y="12738"/>
                </a:lnTo>
                <a:cubicBezTo>
                  <a:pt x="65396" y="10378"/>
                  <a:pt x="61557" y="9099"/>
                  <a:pt x="57633" y="9099"/>
                </a:cubicBezTo>
                <a:lnTo>
                  <a:pt x="18197" y="9099"/>
                </a:lnTo>
                <a:cubicBezTo>
                  <a:pt x="8160" y="9099"/>
                  <a:pt x="0" y="17259"/>
                  <a:pt x="0" y="27296"/>
                </a:cubicBezTo>
                <a:lnTo>
                  <a:pt x="0" y="109182"/>
                </a:lnTo>
                <a:cubicBezTo>
                  <a:pt x="0" y="119219"/>
                  <a:pt x="8160" y="127379"/>
                  <a:pt x="18197" y="127379"/>
                </a:cubicBez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6161" y="1392072"/>
            <a:ext cx="121010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project-root/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846161" y="1719618"/>
            <a:ext cx="109182" cy="145576"/>
          </a:xfrm>
          <a:custGeom>
            <a:avLst/>
            <a:gdLst/>
            <a:ahLst/>
            <a:cxnLst/>
            <a:rect l="l" t="t" r="r" b="b"/>
            <a:pathLst>
              <a:path w="109182" h="145576">
                <a:moveTo>
                  <a:pt x="18197" y="0"/>
                </a:moveTo>
                <a:cubicBezTo>
                  <a:pt x="8160" y="0"/>
                  <a:pt x="0" y="8160"/>
                  <a:pt x="0" y="18197"/>
                </a:cubicBezTo>
                <a:lnTo>
                  <a:pt x="0" y="127379"/>
                </a:lnTo>
                <a:cubicBezTo>
                  <a:pt x="0" y="137416"/>
                  <a:pt x="8160" y="145576"/>
                  <a:pt x="18197" y="145576"/>
                </a:cubicBezTo>
                <a:lnTo>
                  <a:pt x="90985" y="145576"/>
                </a:lnTo>
                <a:cubicBezTo>
                  <a:pt x="101022" y="145576"/>
                  <a:pt x="109182" y="137416"/>
                  <a:pt x="109182" y="127379"/>
                </a:cubicBezTo>
                <a:lnTo>
                  <a:pt x="109182" y="48478"/>
                </a:lnTo>
                <a:cubicBezTo>
                  <a:pt x="109182" y="43644"/>
                  <a:pt x="107277" y="39010"/>
                  <a:pt x="103865" y="35598"/>
                </a:cubicBezTo>
                <a:lnTo>
                  <a:pt x="73556" y="5317"/>
                </a:lnTo>
                <a:cubicBezTo>
                  <a:pt x="70144" y="1905"/>
                  <a:pt x="65538" y="0"/>
                  <a:pt x="60704" y="0"/>
                </a:cubicBezTo>
                <a:lnTo>
                  <a:pt x="18197" y="0"/>
                </a:lnTo>
                <a:close/>
                <a:moveTo>
                  <a:pt x="92549" y="50042"/>
                </a:moveTo>
                <a:lnTo>
                  <a:pt x="65964" y="50042"/>
                </a:lnTo>
                <a:cubicBezTo>
                  <a:pt x="62183" y="50042"/>
                  <a:pt x="59140" y="46999"/>
                  <a:pt x="59140" y="43218"/>
                </a:cubicBezTo>
                <a:lnTo>
                  <a:pt x="59140" y="16633"/>
                </a:lnTo>
                <a:lnTo>
                  <a:pt x="92549" y="50042"/>
                </a:lnTo>
                <a:close/>
              </a:path>
            </a:pathLst>
          </a:custGeom>
          <a:solidFill>
            <a:srgbClr val="E2E8F0">
              <a:alpha val="6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64525" y="1683224"/>
            <a:ext cx="1910687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agent-instructions.md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18866" y="2010770"/>
            <a:ext cx="163773" cy="145576"/>
          </a:xfrm>
          <a:custGeom>
            <a:avLst/>
            <a:gdLst/>
            <a:ahLst/>
            <a:cxnLst/>
            <a:rect l="l" t="t" r="r" b="b"/>
            <a:pathLst>
              <a:path w="163773" h="145576">
                <a:moveTo>
                  <a:pt x="15922" y="64144"/>
                </a:moveTo>
                <a:lnTo>
                  <a:pt x="9212" y="84218"/>
                </a:lnTo>
                <a:lnTo>
                  <a:pt x="9212" y="27296"/>
                </a:lnTo>
                <a:cubicBezTo>
                  <a:pt x="9212" y="17259"/>
                  <a:pt x="17372" y="9099"/>
                  <a:pt x="27409" y="9099"/>
                </a:cubicBezTo>
                <a:lnTo>
                  <a:pt x="66846" y="9099"/>
                </a:lnTo>
                <a:cubicBezTo>
                  <a:pt x="70769" y="9099"/>
                  <a:pt x="74608" y="10378"/>
                  <a:pt x="77764" y="12738"/>
                </a:cubicBezTo>
                <a:lnTo>
                  <a:pt x="88682" y="20927"/>
                </a:lnTo>
                <a:cubicBezTo>
                  <a:pt x="90246" y="22121"/>
                  <a:pt x="92179" y="22746"/>
                  <a:pt x="94141" y="22746"/>
                </a:cubicBezTo>
                <a:lnTo>
                  <a:pt x="127493" y="22746"/>
                </a:lnTo>
                <a:cubicBezTo>
                  <a:pt x="137530" y="22746"/>
                  <a:pt x="145690" y="30906"/>
                  <a:pt x="145690" y="40943"/>
                </a:cubicBezTo>
                <a:lnTo>
                  <a:pt x="145690" y="45493"/>
                </a:lnTo>
                <a:lnTo>
                  <a:pt x="41796" y="45493"/>
                </a:lnTo>
                <a:cubicBezTo>
                  <a:pt x="30054" y="45493"/>
                  <a:pt x="19619" y="52999"/>
                  <a:pt x="15894" y="64144"/>
                </a:cubicBezTo>
                <a:close/>
                <a:moveTo>
                  <a:pt x="135852" y="127379"/>
                </a:moveTo>
                <a:lnTo>
                  <a:pt x="28149" y="127379"/>
                </a:lnTo>
                <a:cubicBezTo>
                  <a:pt x="18823" y="127379"/>
                  <a:pt x="12255" y="118252"/>
                  <a:pt x="15212" y="109410"/>
                </a:cubicBezTo>
                <a:lnTo>
                  <a:pt x="28859" y="68466"/>
                </a:lnTo>
                <a:cubicBezTo>
                  <a:pt x="30707" y="62893"/>
                  <a:pt x="35939" y="59140"/>
                  <a:pt x="41796" y="59140"/>
                </a:cubicBezTo>
                <a:lnTo>
                  <a:pt x="149500" y="59140"/>
                </a:lnTo>
                <a:cubicBezTo>
                  <a:pt x="158826" y="59140"/>
                  <a:pt x="165394" y="68267"/>
                  <a:pt x="162437" y="77110"/>
                </a:cubicBezTo>
                <a:lnTo>
                  <a:pt x="148789" y="118053"/>
                </a:lnTo>
                <a:cubicBezTo>
                  <a:pt x="146941" y="123626"/>
                  <a:pt x="141709" y="127379"/>
                  <a:pt x="135852" y="127379"/>
                </a:cubicBezTo>
                <a:close/>
              </a:path>
            </a:pathLst>
          </a:custGeom>
          <a:solidFill>
            <a:srgbClr val="00D9A3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64525" y="1974376"/>
            <a:ext cx="773373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00D9A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changes/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1046328" y="2301922"/>
            <a:ext cx="145576" cy="145576"/>
          </a:xfrm>
          <a:custGeom>
            <a:avLst/>
            <a:gdLst/>
            <a:ahLst/>
            <a:cxnLst/>
            <a:rect l="l" t="t" r="r" b="b"/>
            <a:pathLst>
              <a:path w="145576" h="145576">
                <a:moveTo>
                  <a:pt x="18197" y="127379"/>
                </a:moveTo>
                <a:lnTo>
                  <a:pt x="127379" y="127379"/>
                </a:lnTo>
                <a:cubicBezTo>
                  <a:pt x="137416" y="127379"/>
                  <a:pt x="145576" y="119219"/>
                  <a:pt x="145576" y="109182"/>
                </a:cubicBezTo>
                <a:lnTo>
                  <a:pt x="145576" y="40943"/>
                </a:lnTo>
                <a:cubicBezTo>
                  <a:pt x="145576" y="30906"/>
                  <a:pt x="137416" y="22746"/>
                  <a:pt x="127379" y="22746"/>
                </a:cubicBezTo>
                <a:lnTo>
                  <a:pt x="84929" y="22746"/>
                </a:lnTo>
                <a:cubicBezTo>
                  <a:pt x="82967" y="22746"/>
                  <a:pt x="81034" y="22121"/>
                  <a:pt x="79470" y="20927"/>
                </a:cubicBezTo>
                <a:lnTo>
                  <a:pt x="68552" y="12738"/>
                </a:lnTo>
                <a:cubicBezTo>
                  <a:pt x="65396" y="10378"/>
                  <a:pt x="61557" y="9099"/>
                  <a:pt x="57633" y="9099"/>
                </a:cubicBezTo>
                <a:lnTo>
                  <a:pt x="18197" y="9099"/>
                </a:lnTo>
                <a:cubicBezTo>
                  <a:pt x="8160" y="9099"/>
                  <a:pt x="0" y="17259"/>
                  <a:pt x="0" y="27296"/>
                </a:cubicBezTo>
                <a:lnTo>
                  <a:pt x="0" y="109182"/>
                </a:lnTo>
                <a:cubicBezTo>
                  <a:pt x="0" y="119219"/>
                  <a:pt x="8160" y="127379"/>
                  <a:pt x="18197" y="127379"/>
                </a:cubicBez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282890" y="2265528"/>
            <a:ext cx="946245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feature-x/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282890" y="2593075"/>
            <a:ext cx="109182" cy="145576"/>
          </a:xfrm>
          <a:custGeom>
            <a:avLst/>
            <a:gdLst/>
            <a:ahLst/>
            <a:cxnLst/>
            <a:rect l="l" t="t" r="r" b="b"/>
            <a:pathLst>
              <a:path w="109182" h="145576">
                <a:moveTo>
                  <a:pt x="18197" y="0"/>
                </a:moveTo>
                <a:cubicBezTo>
                  <a:pt x="8160" y="0"/>
                  <a:pt x="0" y="8160"/>
                  <a:pt x="0" y="18197"/>
                </a:cubicBezTo>
                <a:lnTo>
                  <a:pt x="0" y="127379"/>
                </a:lnTo>
                <a:cubicBezTo>
                  <a:pt x="0" y="137416"/>
                  <a:pt x="8160" y="145576"/>
                  <a:pt x="18197" y="145576"/>
                </a:cubicBezTo>
                <a:lnTo>
                  <a:pt x="90985" y="145576"/>
                </a:lnTo>
                <a:cubicBezTo>
                  <a:pt x="101022" y="145576"/>
                  <a:pt x="109182" y="137416"/>
                  <a:pt x="109182" y="127379"/>
                </a:cubicBezTo>
                <a:lnTo>
                  <a:pt x="109182" y="48478"/>
                </a:lnTo>
                <a:cubicBezTo>
                  <a:pt x="109182" y="43644"/>
                  <a:pt x="107277" y="39010"/>
                  <a:pt x="103865" y="35598"/>
                </a:cubicBezTo>
                <a:lnTo>
                  <a:pt x="73556" y="5317"/>
                </a:lnTo>
                <a:cubicBezTo>
                  <a:pt x="70144" y="1905"/>
                  <a:pt x="65538" y="0"/>
                  <a:pt x="60704" y="0"/>
                </a:cubicBezTo>
                <a:lnTo>
                  <a:pt x="18197" y="0"/>
                </a:lnTo>
                <a:close/>
                <a:moveTo>
                  <a:pt x="92549" y="50042"/>
                </a:moveTo>
                <a:lnTo>
                  <a:pt x="65964" y="50042"/>
                </a:lnTo>
                <a:cubicBezTo>
                  <a:pt x="62183" y="50042"/>
                  <a:pt x="59140" y="46999"/>
                  <a:pt x="59140" y="43218"/>
                </a:cubicBezTo>
                <a:lnTo>
                  <a:pt x="59140" y="16633"/>
                </a:lnTo>
                <a:lnTo>
                  <a:pt x="92549" y="50042"/>
                </a:lnTo>
                <a:close/>
              </a:path>
            </a:pathLst>
          </a:custGeom>
          <a:solidFill>
            <a:srgbClr val="E2E8F0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501254" y="2556681"/>
            <a:ext cx="929303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proposal.md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264693" y="2884227"/>
            <a:ext cx="145576" cy="145576"/>
          </a:xfrm>
          <a:custGeom>
            <a:avLst/>
            <a:gdLst/>
            <a:ahLst/>
            <a:cxnLst/>
            <a:rect l="l" t="t" r="r" b="b"/>
            <a:pathLst>
              <a:path w="145576" h="145576">
                <a:moveTo>
                  <a:pt x="18197" y="127379"/>
                </a:moveTo>
                <a:lnTo>
                  <a:pt x="127379" y="127379"/>
                </a:lnTo>
                <a:cubicBezTo>
                  <a:pt x="137416" y="127379"/>
                  <a:pt x="145576" y="119219"/>
                  <a:pt x="145576" y="109182"/>
                </a:cubicBezTo>
                <a:lnTo>
                  <a:pt x="145576" y="40943"/>
                </a:lnTo>
                <a:cubicBezTo>
                  <a:pt x="145576" y="30906"/>
                  <a:pt x="137416" y="22746"/>
                  <a:pt x="127379" y="22746"/>
                </a:cubicBezTo>
                <a:lnTo>
                  <a:pt x="84929" y="22746"/>
                </a:lnTo>
                <a:cubicBezTo>
                  <a:pt x="82967" y="22746"/>
                  <a:pt x="81034" y="22121"/>
                  <a:pt x="79470" y="20927"/>
                </a:cubicBezTo>
                <a:lnTo>
                  <a:pt x="68552" y="12738"/>
                </a:lnTo>
                <a:cubicBezTo>
                  <a:pt x="65396" y="10378"/>
                  <a:pt x="61557" y="9099"/>
                  <a:pt x="57633" y="9099"/>
                </a:cubicBezTo>
                <a:lnTo>
                  <a:pt x="18197" y="9099"/>
                </a:lnTo>
                <a:cubicBezTo>
                  <a:pt x="8160" y="9099"/>
                  <a:pt x="0" y="17259"/>
                  <a:pt x="0" y="27296"/>
                </a:cubicBezTo>
                <a:lnTo>
                  <a:pt x="0" y="109182"/>
                </a:lnTo>
                <a:cubicBezTo>
                  <a:pt x="0" y="119219"/>
                  <a:pt x="8160" y="127379"/>
                  <a:pt x="18197" y="127379"/>
                </a:cubicBez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501254" y="2847833"/>
            <a:ext cx="60050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specs/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1291048" y="3175379"/>
            <a:ext cx="109182" cy="145576"/>
          </a:xfrm>
          <a:custGeom>
            <a:avLst/>
            <a:gdLst/>
            <a:ahLst/>
            <a:cxnLst/>
            <a:rect l="l" t="t" r="r" b="b"/>
            <a:pathLst>
              <a:path w="109182" h="145576">
                <a:moveTo>
                  <a:pt x="18197" y="0"/>
                </a:moveTo>
                <a:cubicBezTo>
                  <a:pt x="8160" y="0"/>
                  <a:pt x="0" y="8160"/>
                  <a:pt x="0" y="18197"/>
                </a:cubicBezTo>
                <a:lnTo>
                  <a:pt x="0" y="127379"/>
                </a:lnTo>
                <a:cubicBezTo>
                  <a:pt x="0" y="137416"/>
                  <a:pt x="8160" y="145576"/>
                  <a:pt x="18197" y="145576"/>
                </a:cubicBezTo>
                <a:lnTo>
                  <a:pt x="90985" y="145576"/>
                </a:lnTo>
                <a:cubicBezTo>
                  <a:pt x="101022" y="145576"/>
                  <a:pt x="109182" y="137416"/>
                  <a:pt x="109182" y="127379"/>
                </a:cubicBezTo>
                <a:lnTo>
                  <a:pt x="109182" y="48478"/>
                </a:lnTo>
                <a:cubicBezTo>
                  <a:pt x="109182" y="43644"/>
                  <a:pt x="107277" y="39010"/>
                  <a:pt x="103865" y="35598"/>
                </a:cubicBezTo>
                <a:lnTo>
                  <a:pt x="73556" y="5317"/>
                </a:lnTo>
                <a:cubicBezTo>
                  <a:pt x="70144" y="1905"/>
                  <a:pt x="65538" y="0"/>
                  <a:pt x="60704" y="0"/>
                </a:cubicBezTo>
                <a:lnTo>
                  <a:pt x="18197" y="0"/>
                </a:lnTo>
                <a:close/>
                <a:moveTo>
                  <a:pt x="92549" y="50042"/>
                </a:moveTo>
                <a:lnTo>
                  <a:pt x="65964" y="50042"/>
                </a:lnTo>
                <a:cubicBezTo>
                  <a:pt x="62183" y="50042"/>
                  <a:pt x="59140" y="46999"/>
                  <a:pt x="59140" y="43218"/>
                </a:cubicBezTo>
                <a:lnTo>
                  <a:pt x="59140" y="16633"/>
                </a:lnTo>
                <a:lnTo>
                  <a:pt x="92549" y="50042"/>
                </a:lnTo>
                <a:close/>
              </a:path>
            </a:pathLst>
          </a:custGeom>
          <a:solidFill>
            <a:srgbClr val="E2E8F0">
              <a:alpha val="8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509412" y="3138985"/>
            <a:ext cx="864358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design.md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1291048" y="3466531"/>
            <a:ext cx="109182" cy="145576"/>
          </a:xfrm>
          <a:custGeom>
            <a:avLst/>
            <a:gdLst/>
            <a:ahLst/>
            <a:cxnLst/>
            <a:rect l="l" t="t" r="r" b="b"/>
            <a:pathLst>
              <a:path w="109182" h="145576">
                <a:moveTo>
                  <a:pt x="18197" y="0"/>
                </a:moveTo>
                <a:cubicBezTo>
                  <a:pt x="8160" y="0"/>
                  <a:pt x="0" y="8160"/>
                  <a:pt x="0" y="18197"/>
                </a:cubicBezTo>
                <a:lnTo>
                  <a:pt x="0" y="127379"/>
                </a:lnTo>
                <a:cubicBezTo>
                  <a:pt x="0" y="137416"/>
                  <a:pt x="8160" y="145576"/>
                  <a:pt x="18197" y="145576"/>
                </a:cubicBezTo>
                <a:lnTo>
                  <a:pt x="90985" y="145576"/>
                </a:lnTo>
                <a:cubicBezTo>
                  <a:pt x="101022" y="145576"/>
                  <a:pt x="109182" y="137416"/>
                  <a:pt x="109182" y="127379"/>
                </a:cubicBezTo>
                <a:lnTo>
                  <a:pt x="109182" y="48478"/>
                </a:lnTo>
                <a:cubicBezTo>
                  <a:pt x="109182" y="43644"/>
                  <a:pt x="107277" y="39010"/>
                  <a:pt x="103865" y="35598"/>
                </a:cubicBezTo>
                <a:lnTo>
                  <a:pt x="73556" y="5317"/>
                </a:lnTo>
                <a:cubicBezTo>
                  <a:pt x="70144" y="1905"/>
                  <a:pt x="65538" y="0"/>
                  <a:pt x="60704" y="0"/>
                </a:cubicBezTo>
                <a:lnTo>
                  <a:pt x="18197" y="0"/>
                </a:lnTo>
                <a:close/>
                <a:moveTo>
                  <a:pt x="92549" y="50042"/>
                </a:moveTo>
                <a:lnTo>
                  <a:pt x="65964" y="50042"/>
                </a:lnTo>
                <a:cubicBezTo>
                  <a:pt x="62183" y="50042"/>
                  <a:pt x="59140" y="46999"/>
                  <a:pt x="59140" y="43218"/>
                </a:cubicBezTo>
                <a:lnTo>
                  <a:pt x="59140" y="16633"/>
                </a:lnTo>
                <a:lnTo>
                  <a:pt x="92549" y="50042"/>
                </a:lnTo>
                <a:close/>
              </a:path>
            </a:pathLst>
          </a:custGeom>
          <a:solidFill>
            <a:srgbClr val="E2E8F0">
              <a:alpha val="8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509412" y="3430137"/>
            <a:ext cx="773373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80000"/>
                  </a:srgbClr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tasks.md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5043061" y="1169158"/>
            <a:ext cx="6787487" cy="1137313"/>
          </a:xfrm>
          <a:custGeom>
            <a:avLst/>
            <a:gdLst/>
            <a:ahLst/>
            <a:cxnLst/>
            <a:rect l="l" t="t" r="r" b="b"/>
            <a:pathLst>
              <a:path w="6787487" h="1137313">
                <a:moveTo>
                  <a:pt x="109182" y="0"/>
                </a:moveTo>
                <a:lnTo>
                  <a:pt x="6678304" y="0"/>
                </a:lnTo>
                <a:cubicBezTo>
                  <a:pt x="6738604" y="0"/>
                  <a:pt x="6787487" y="48882"/>
                  <a:pt x="6787487" y="109182"/>
                </a:cubicBezTo>
                <a:lnTo>
                  <a:pt x="6787487" y="1028131"/>
                </a:lnTo>
                <a:cubicBezTo>
                  <a:pt x="6787487" y="1088431"/>
                  <a:pt x="6738604" y="1137313"/>
                  <a:pt x="6678304" y="1137313"/>
                </a:cubicBezTo>
                <a:lnTo>
                  <a:pt x="109182" y="1137313"/>
                </a:lnTo>
                <a:cubicBezTo>
                  <a:pt x="48882" y="1137313"/>
                  <a:pt x="0" y="1088431"/>
                  <a:pt x="0" y="1028131"/>
                </a:cubicBezTo>
                <a:lnTo>
                  <a:pt x="0" y="109182"/>
                </a:lnTo>
                <a:cubicBezTo>
                  <a:pt x="0" y="48923"/>
                  <a:pt x="48923" y="0"/>
                  <a:pt x="109182" y="0"/>
                </a:cubicBezTo>
                <a:close/>
              </a:path>
            </a:pathLst>
          </a:custGeom>
          <a:solidFill>
            <a:srgbClr val="3A8DFF">
              <a:alpha val="10196"/>
            </a:srgbClr>
          </a:solidFill>
          <a:ln w="12700">
            <a:solidFill>
              <a:srgbClr val="3A8DFF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5229580" y="1373875"/>
            <a:ext cx="436728" cy="436728"/>
          </a:xfrm>
          <a:custGeom>
            <a:avLst/>
            <a:gdLst/>
            <a:ahLst/>
            <a:cxnLst/>
            <a:rect l="l" t="t" r="r" b="b"/>
            <a:pathLst>
              <a:path w="436728" h="436728">
                <a:moveTo>
                  <a:pt x="72790" y="0"/>
                </a:moveTo>
                <a:lnTo>
                  <a:pt x="363939" y="0"/>
                </a:lnTo>
                <a:cubicBezTo>
                  <a:pt x="404112" y="0"/>
                  <a:pt x="436728" y="32616"/>
                  <a:pt x="436728" y="72790"/>
                </a:cubicBezTo>
                <a:lnTo>
                  <a:pt x="436728" y="363939"/>
                </a:lnTo>
                <a:cubicBezTo>
                  <a:pt x="436728" y="404139"/>
                  <a:pt x="404139" y="436728"/>
                  <a:pt x="363939" y="436728"/>
                </a:cubicBezTo>
                <a:lnTo>
                  <a:pt x="72790" y="436728"/>
                </a:lnTo>
                <a:cubicBezTo>
                  <a:pt x="32616" y="436728"/>
                  <a:pt x="0" y="404112"/>
                  <a:pt x="0" y="363939"/>
                </a:cubicBezTo>
                <a:lnTo>
                  <a:pt x="0" y="72790"/>
                </a:lnTo>
                <a:cubicBezTo>
                  <a:pt x="0" y="32589"/>
                  <a:pt x="32589" y="0"/>
                  <a:pt x="72790" y="0"/>
                </a:cubicBezTo>
                <a:close/>
              </a:path>
            </a:pathLst>
          </a:custGeom>
          <a:solidFill>
            <a:srgbClr val="3A8DFF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5368333" y="1501254"/>
            <a:ext cx="159224" cy="181970"/>
          </a:xfrm>
          <a:custGeom>
            <a:avLst/>
            <a:gdLst/>
            <a:ahLst/>
            <a:cxnLst/>
            <a:rect l="l" t="t" r="r" b="b"/>
            <a:pathLst>
              <a:path w="159224" h="181970">
                <a:moveTo>
                  <a:pt x="79612" y="-11373"/>
                </a:moveTo>
                <a:cubicBezTo>
                  <a:pt x="85903" y="-11373"/>
                  <a:pt x="90985" y="-6291"/>
                  <a:pt x="90985" y="0"/>
                </a:cubicBezTo>
                <a:lnTo>
                  <a:pt x="90985" y="11373"/>
                </a:lnTo>
                <a:lnTo>
                  <a:pt x="102358" y="11373"/>
                </a:lnTo>
                <a:cubicBezTo>
                  <a:pt x="108649" y="11373"/>
                  <a:pt x="113731" y="16456"/>
                  <a:pt x="113731" y="22746"/>
                </a:cubicBezTo>
                <a:cubicBezTo>
                  <a:pt x="113731" y="29037"/>
                  <a:pt x="108649" y="34119"/>
                  <a:pt x="102358" y="34119"/>
                </a:cubicBezTo>
                <a:lnTo>
                  <a:pt x="90985" y="34119"/>
                </a:lnTo>
                <a:lnTo>
                  <a:pt x="90985" y="56866"/>
                </a:lnTo>
                <a:lnTo>
                  <a:pt x="145647" y="56866"/>
                </a:lnTo>
                <a:cubicBezTo>
                  <a:pt x="153146" y="56866"/>
                  <a:pt x="159224" y="62943"/>
                  <a:pt x="159224" y="70442"/>
                </a:cubicBezTo>
                <a:cubicBezTo>
                  <a:pt x="159224" y="72717"/>
                  <a:pt x="158655" y="74956"/>
                  <a:pt x="157553" y="76946"/>
                </a:cubicBezTo>
                <a:lnTo>
                  <a:pt x="125104" y="136478"/>
                </a:lnTo>
                <a:lnTo>
                  <a:pt x="145079" y="161463"/>
                </a:lnTo>
                <a:cubicBezTo>
                  <a:pt x="146856" y="163702"/>
                  <a:pt x="147851" y="166474"/>
                  <a:pt x="147851" y="169353"/>
                </a:cubicBezTo>
                <a:cubicBezTo>
                  <a:pt x="147851" y="176319"/>
                  <a:pt x="142200" y="181970"/>
                  <a:pt x="135234" y="181970"/>
                </a:cubicBezTo>
                <a:lnTo>
                  <a:pt x="23990" y="181970"/>
                </a:lnTo>
                <a:cubicBezTo>
                  <a:pt x="17024" y="181970"/>
                  <a:pt x="11373" y="176319"/>
                  <a:pt x="11373" y="169353"/>
                </a:cubicBezTo>
                <a:cubicBezTo>
                  <a:pt x="11373" y="166474"/>
                  <a:pt x="12333" y="163702"/>
                  <a:pt x="14145" y="161463"/>
                </a:cubicBezTo>
                <a:lnTo>
                  <a:pt x="34119" y="136478"/>
                </a:lnTo>
                <a:lnTo>
                  <a:pt x="1670" y="76982"/>
                </a:lnTo>
                <a:cubicBezTo>
                  <a:pt x="569" y="74956"/>
                  <a:pt x="0" y="72717"/>
                  <a:pt x="0" y="70442"/>
                </a:cubicBezTo>
                <a:cubicBezTo>
                  <a:pt x="0" y="62943"/>
                  <a:pt x="6078" y="56866"/>
                  <a:pt x="13577" y="56866"/>
                </a:cubicBezTo>
                <a:lnTo>
                  <a:pt x="68239" y="56866"/>
                </a:lnTo>
                <a:lnTo>
                  <a:pt x="68239" y="34119"/>
                </a:lnTo>
                <a:lnTo>
                  <a:pt x="56866" y="34119"/>
                </a:lnTo>
                <a:cubicBezTo>
                  <a:pt x="50575" y="34119"/>
                  <a:pt x="45493" y="29037"/>
                  <a:pt x="45493" y="22746"/>
                </a:cubicBezTo>
                <a:cubicBezTo>
                  <a:pt x="45493" y="16456"/>
                  <a:pt x="50575" y="11373"/>
                  <a:pt x="56866" y="11373"/>
                </a:cubicBezTo>
                <a:lnTo>
                  <a:pt x="68239" y="11373"/>
                </a:lnTo>
                <a:lnTo>
                  <a:pt x="68239" y="0"/>
                </a:lnTo>
                <a:cubicBezTo>
                  <a:pt x="68239" y="-6291"/>
                  <a:pt x="73321" y="-11373"/>
                  <a:pt x="79612" y="-11373"/>
                </a:cubicBez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5811885" y="1355678"/>
            <a:ext cx="928048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战略层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5811885" y="1610436"/>
            <a:ext cx="90985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3A8DF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Why &amp; What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5811885" y="1901588"/>
            <a:ext cx="590493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7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定义业务背景、问题陈述和变更范围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5043061" y="2461146"/>
            <a:ext cx="6787487" cy="1137313"/>
          </a:xfrm>
          <a:custGeom>
            <a:avLst/>
            <a:gdLst/>
            <a:ahLst/>
            <a:cxnLst/>
            <a:rect l="l" t="t" r="r" b="b"/>
            <a:pathLst>
              <a:path w="6787487" h="1137313">
                <a:moveTo>
                  <a:pt x="109182" y="0"/>
                </a:moveTo>
                <a:lnTo>
                  <a:pt x="6678304" y="0"/>
                </a:lnTo>
                <a:cubicBezTo>
                  <a:pt x="6738604" y="0"/>
                  <a:pt x="6787487" y="48882"/>
                  <a:pt x="6787487" y="109182"/>
                </a:cubicBezTo>
                <a:lnTo>
                  <a:pt x="6787487" y="1028131"/>
                </a:lnTo>
                <a:cubicBezTo>
                  <a:pt x="6787487" y="1088431"/>
                  <a:pt x="6738604" y="1137313"/>
                  <a:pt x="6678304" y="1137313"/>
                </a:cubicBezTo>
                <a:lnTo>
                  <a:pt x="109182" y="1137313"/>
                </a:lnTo>
                <a:cubicBezTo>
                  <a:pt x="48882" y="1137313"/>
                  <a:pt x="0" y="1088431"/>
                  <a:pt x="0" y="1028131"/>
                </a:cubicBezTo>
                <a:lnTo>
                  <a:pt x="0" y="109182"/>
                </a:lnTo>
                <a:cubicBezTo>
                  <a:pt x="0" y="48923"/>
                  <a:pt x="48923" y="0"/>
                  <a:pt x="109182" y="0"/>
                </a:cubicBezTo>
                <a:close/>
              </a:path>
            </a:pathLst>
          </a:custGeom>
          <a:solidFill>
            <a:srgbClr val="00D9A3">
              <a:alpha val="10196"/>
            </a:srgbClr>
          </a:solidFill>
          <a:ln w="12700">
            <a:solidFill>
              <a:srgbClr val="00D9A3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5229580" y="2665863"/>
            <a:ext cx="436728" cy="436728"/>
          </a:xfrm>
          <a:custGeom>
            <a:avLst/>
            <a:gdLst/>
            <a:ahLst/>
            <a:cxnLst/>
            <a:rect l="l" t="t" r="r" b="b"/>
            <a:pathLst>
              <a:path w="436728" h="436728">
                <a:moveTo>
                  <a:pt x="72790" y="0"/>
                </a:moveTo>
                <a:lnTo>
                  <a:pt x="363939" y="0"/>
                </a:lnTo>
                <a:cubicBezTo>
                  <a:pt x="404112" y="0"/>
                  <a:pt x="436728" y="32616"/>
                  <a:pt x="436728" y="72790"/>
                </a:cubicBezTo>
                <a:lnTo>
                  <a:pt x="436728" y="363939"/>
                </a:lnTo>
                <a:cubicBezTo>
                  <a:pt x="436728" y="404139"/>
                  <a:pt x="404139" y="436728"/>
                  <a:pt x="363939" y="436728"/>
                </a:cubicBezTo>
                <a:lnTo>
                  <a:pt x="72790" y="436728"/>
                </a:lnTo>
                <a:cubicBezTo>
                  <a:pt x="32616" y="436728"/>
                  <a:pt x="0" y="404112"/>
                  <a:pt x="0" y="363939"/>
                </a:cubicBezTo>
                <a:lnTo>
                  <a:pt x="0" y="72790"/>
                </a:lnTo>
                <a:cubicBezTo>
                  <a:pt x="0" y="32589"/>
                  <a:pt x="32589" y="0"/>
                  <a:pt x="72790" y="0"/>
                </a:cubicBezTo>
                <a:close/>
              </a:path>
            </a:pathLst>
          </a:custGeom>
          <a:solidFill>
            <a:srgbClr val="00D9A3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5356960" y="2793242"/>
            <a:ext cx="181970" cy="181970"/>
          </a:xfrm>
          <a:custGeom>
            <a:avLst/>
            <a:gdLst/>
            <a:ahLst/>
            <a:cxnLst/>
            <a:rect l="l" t="t" r="r" b="b"/>
            <a:pathLst>
              <a:path w="181970" h="181970">
                <a:moveTo>
                  <a:pt x="79612" y="0"/>
                </a:moveTo>
                <a:cubicBezTo>
                  <a:pt x="92158" y="0"/>
                  <a:pt x="102358" y="7641"/>
                  <a:pt x="102358" y="17060"/>
                </a:cubicBezTo>
                <a:cubicBezTo>
                  <a:pt x="102358" y="20756"/>
                  <a:pt x="100794" y="24168"/>
                  <a:pt x="98093" y="26976"/>
                </a:cubicBezTo>
                <a:cubicBezTo>
                  <a:pt x="95748" y="29428"/>
                  <a:pt x="93828" y="32413"/>
                  <a:pt x="93828" y="35825"/>
                </a:cubicBezTo>
                <a:cubicBezTo>
                  <a:pt x="93828" y="41157"/>
                  <a:pt x="98164" y="45493"/>
                  <a:pt x="103496" y="45493"/>
                </a:cubicBezTo>
                <a:lnTo>
                  <a:pt x="119418" y="45493"/>
                </a:lnTo>
                <a:cubicBezTo>
                  <a:pt x="128836" y="45493"/>
                  <a:pt x="136478" y="53134"/>
                  <a:pt x="136478" y="62552"/>
                </a:cubicBezTo>
                <a:lnTo>
                  <a:pt x="136478" y="78475"/>
                </a:lnTo>
                <a:cubicBezTo>
                  <a:pt x="136478" y="83806"/>
                  <a:pt x="140814" y="88142"/>
                  <a:pt x="146145" y="88142"/>
                </a:cubicBezTo>
                <a:cubicBezTo>
                  <a:pt x="149521" y="88142"/>
                  <a:pt x="152542" y="86223"/>
                  <a:pt x="154994" y="83877"/>
                </a:cubicBezTo>
                <a:cubicBezTo>
                  <a:pt x="157802" y="81211"/>
                  <a:pt x="161214" y="79612"/>
                  <a:pt x="164910" y="79612"/>
                </a:cubicBezTo>
                <a:cubicBezTo>
                  <a:pt x="174329" y="79612"/>
                  <a:pt x="181970" y="89812"/>
                  <a:pt x="181970" y="102358"/>
                </a:cubicBezTo>
                <a:cubicBezTo>
                  <a:pt x="181970" y="114904"/>
                  <a:pt x="174329" y="125104"/>
                  <a:pt x="164910" y="125104"/>
                </a:cubicBezTo>
                <a:cubicBezTo>
                  <a:pt x="161214" y="125104"/>
                  <a:pt x="157767" y="123541"/>
                  <a:pt x="154994" y="120840"/>
                </a:cubicBezTo>
                <a:cubicBezTo>
                  <a:pt x="152542" y="118494"/>
                  <a:pt x="149557" y="116575"/>
                  <a:pt x="146145" y="116575"/>
                </a:cubicBezTo>
                <a:cubicBezTo>
                  <a:pt x="140814" y="116575"/>
                  <a:pt x="136478" y="120911"/>
                  <a:pt x="136478" y="126242"/>
                </a:cubicBezTo>
                <a:lnTo>
                  <a:pt x="136478" y="164910"/>
                </a:lnTo>
                <a:cubicBezTo>
                  <a:pt x="136478" y="174329"/>
                  <a:pt x="128836" y="181970"/>
                  <a:pt x="119418" y="181970"/>
                </a:cubicBezTo>
                <a:lnTo>
                  <a:pt x="99231" y="181970"/>
                </a:lnTo>
                <a:cubicBezTo>
                  <a:pt x="94681" y="181970"/>
                  <a:pt x="90985" y="178274"/>
                  <a:pt x="90985" y="173725"/>
                </a:cubicBezTo>
                <a:cubicBezTo>
                  <a:pt x="90985" y="170455"/>
                  <a:pt x="93046" y="167576"/>
                  <a:pt x="95676" y="165621"/>
                </a:cubicBezTo>
                <a:cubicBezTo>
                  <a:pt x="99799" y="162529"/>
                  <a:pt x="102358" y="158264"/>
                  <a:pt x="102358" y="153537"/>
                </a:cubicBezTo>
                <a:cubicBezTo>
                  <a:pt x="102358" y="144119"/>
                  <a:pt x="92158" y="136478"/>
                  <a:pt x="79612" y="136478"/>
                </a:cubicBezTo>
                <a:cubicBezTo>
                  <a:pt x="67066" y="136478"/>
                  <a:pt x="56866" y="144119"/>
                  <a:pt x="56866" y="153537"/>
                </a:cubicBezTo>
                <a:cubicBezTo>
                  <a:pt x="56866" y="158264"/>
                  <a:pt x="59425" y="162529"/>
                  <a:pt x="63547" y="165621"/>
                </a:cubicBezTo>
                <a:cubicBezTo>
                  <a:pt x="66177" y="167576"/>
                  <a:pt x="68239" y="170419"/>
                  <a:pt x="68239" y="173725"/>
                </a:cubicBezTo>
                <a:cubicBezTo>
                  <a:pt x="68239" y="178274"/>
                  <a:pt x="64543" y="181970"/>
                  <a:pt x="59993" y="181970"/>
                </a:cubicBezTo>
                <a:lnTo>
                  <a:pt x="17060" y="181970"/>
                </a:lnTo>
                <a:cubicBezTo>
                  <a:pt x="7641" y="181970"/>
                  <a:pt x="0" y="174329"/>
                  <a:pt x="0" y="164910"/>
                </a:cubicBezTo>
                <a:lnTo>
                  <a:pt x="0" y="121977"/>
                </a:lnTo>
                <a:cubicBezTo>
                  <a:pt x="0" y="117428"/>
                  <a:pt x="3696" y="113731"/>
                  <a:pt x="8246" y="113731"/>
                </a:cubicBezTo>
                <a:cubicBezTo>
                  <a:pt x="11515" y="113731"/>
                  <a:pt x="14394" y="115793"/>
                  <a:pt x="16349" y="118423"/>
                </a:cubicBezTo>
                <a:cubicBezTo>
                  <a:pt x="19441" y="122546"/>
                  <a:pt x="23706" y="125104"/>
                  <a:pt x="28433" y="125104"/>
                </a:cubicBezTo>
                <a:cubicBezTo>
                  <a:pt x="37851" y="125104"/>
                  <a:pt x="45493" y="114904"/>
                  <a:pt x="45493" y="102358"/>
                </a:cubicBezTo>
                <a:cubicBezTo>
                  <a:pt x="45493" y="89812"/>
                  <a:pt x="37851" y="79612"/>
                  <a:pt x="28433" y="79612"/>
                </a:cubicBezTo>
                <a:cubicBezTo>
                  <a:pt x="23706" y="79612"/>
                  <a:pt x="19441" y="82171"/>
                  <a:pt x="16349" y="86294"/>
                </a:cubicBezTo>
                <a:cubicBezTo>
                  <a:pt x="14394" y="88924"/>
                  <a:pt x="11551" y="90985"/>
                  <a:pt x="8246" y="90985"/>
                </a:cubicBezTo>
                <a:cubicBezTo>
                  <a:pt x="3696" y="90985"/>
                  <a:pt x="0" y="87289"/>
                  <a:pt x="0" y="82740"/>
                </a:cubicBezTo>
                <a:lnTo>
                  <a:pt x="0" y="62552"/>
                </a:lnTo>
                <a:cubicBezTo>
                  <a:pt x="0" y="53134"/>
                  <a:pt x="7641" y="45493"/>
                  <a:pt x="17060" y="45493"/>
                </a:cubicBezTo>
                <a:lnTo>
                  <a:pt x="55728" y="45493"/>
                </a:lnTo>
                <a:cubicBezTo>
                  <a:pt x="61060" y="45493"/>
                  <a:pt x="65396" y="41157"/>
                  <a:pt x="65396" y="35825"/>
                </a:cubicBezTo>
                <a:cubicBezTo>
                  <a:pt x="65396" y="32449"/>
                  <a:pt x="63476" y="29428"/>
                  <a:pt x="61131" y="26976"/>
                </a:cubicBezTo>
                <a:cubicBezTo>
                  <a:pt x="58465" y="24168"/>
                  <a:pt x="56866" y="20756"/>
                  <a:pt x="56866" y="17060"/>
                </a:cubicBezTo>
                <a:cubicBezTo>
                  <a:pt x="56866" y="7641"/>
                  <a:pt x="67066" y="0"/>
                  <a:pt x="79612" y="0"/>
                </a:cubicBezTo>
                <a:close/>
              </a:path>
            </a:pathLst>
          </a:custGeom>
          <a:solidFill>
            <a:srgbClr val="00D9A3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5811885" y="2647666"/>
            <a:ext cx="1019033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能力层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811885" y="2902424"/>
            <a:ext cx="1000836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00D9A3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Requirements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5811885" y="3193576"/>
            <a:ext cx="590493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7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详细的功能需求和行为场景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5043061" y="3753134"/>
            <a:ext cx="6787487" cy="1137313"/>
          </a:xfrm>
          <a:custGeom>
            <a:avLst/>
            <a:gdLst/>
            <a:ahLst/>
            <a:cxnLst/>
            <a:rect l="l" t="t" r="r" b="b"/>
            <a:pathLst>
              <a:path w="6787487" h="1137313">
                <a:moveTo>
                  <a:pt x="109182" y="0"/>
                </a:moveTo>
                <a:lnTo>
                  <a:pt x="6678304" y="0"/>
                </a:lnTo>
                <a:cubicBezTo>
                  <a:pt x="6738604" y="0"/>
                  <a:pt x="6787487" y="48882"/>
                  <a:pt x="6787487" y="109182"/>
                </a:cubicBezTo>
                <a:lnTo>
                  <a:pt x="6787487" y="1028131"/>
                </a:lnTo>
                <a:cubicBezTo>
                  <a:pt x="6787487" y="1088431"/>
                  <a:pt x="6738604" y="1137313"/>
                  <a:pt x="6678304" y="1137313"/>
                </a:cubicBezTo>
                <a:lnTo>
                  <a:pt x="109182" y="1137313"/>
                </a:lnTo>
                <a:cubicBezTo>
                  <a:pt x="48882" y="1137313"/>
                  <a:pt x="0" y="1088431"/>
                  <a:pt x="0" y="1028131"/>
                </a:cubicBezTo>
                <a:lnTo>
                  <a:pt x="0" y="109182"/>
                </a:lnTo>
                <a:cubicBezTo>
                  <a:pt x="0" y="48923"/>
                  <a:pt x="48923" y="0"/>
                  <a:pt x="109182" y="0"/>
                </a:cubicBezTo>
                <a:close/>
              </a:path>
            </a:pathLst>
          </a:custGeom>
          <a:solidFill>
            <a:srgbClr val="3A8DFF">
              <a:alpha val="10196"/>
            </a:srgbClr>
          </a:solidFill>
          <a:ln w="12700">
            <a:solidFill>
              <a:srgbClr val="3A8DFF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5229580" y="3957851"/>
            <a:ext cx="436728" cy="436728"/>
          </a:xfrm>
          <a:custGeom>
            <a:avLst/>
            <a:gdLst/>
            <a:ahLst/>
            <a:cxnLst/>
            <a:rect l="l" t="t" r="r" b="b"/>
            <a:pathLst>
              <a:path w="436728" h="436728">
                <a:moveTo>
                  <a:pt x="72790" y="0"/>
                </a:moveTo>
                <a:lnTo>
                  <a:pt x="363939" y="0"/>
                </a:lnTo>
                <a:cubicBezTo>
                  <a:pt x="404112" y="0"/>
                  <a:pt x="436728" y="32616"/>
                  <a:pt x="436728" y="72790"/>
                </a:cubicBezTo>
                <a:lnTo>
                  <a:pt x="436728" y="363939"/>
                </a:lnTo>
                <a:cubicBezTo>
                  <a:pt x="436728" y="404139"/>
                  <a:pt x="404139" y="436728"/>
                  <a:pt x="363939" y="436728"/>
                </a:cubicBezTo>
                <a:lnTo>
                  <a:pt x="72790" y="436728"/>
                </a:lnTo>
                <a:cubicBezTo>
                  <a:pt x="32616" y="436728"/>
                  <a:pt x="0" y="404112"/>
                  <a:pt x="0" y="363939"/>
                </a:cubicBezTo>
                <a:lnTo>
                  <a:pt x="0" y="72790"/>
                </a:lnTo>
                <a:cubicBezTo>
                  <a:pt x="0" y="32589"/>
                  <a:pt x="32589" y="0"/>
                  <a:pt x="72790" y="0"/>
                </a:cubicBezTo>
                <a:close/>
              </a:path>
            </a:pathLst>
          </a:custGeom>
          <a:solidFill>
            <a:srgbClr val="3A8DFF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Shape 33"/>
          <p:cNvSpPr/>
          <p:nvPr/>
        </p:nvSpPr>
        <p:spPr>
          <a:xfrm>
            <a:off x="5356960" y="4085230"/>
            <a:ext cx="181970" cy="181970"/>
          </a:xfrm>
          <a:custGeom>
            <a:avLst/>
            <a:gdLst/>
            <a:ahLst/>
            <a:cxnLst/>
            <a:rect l="l" t="t" r="r" b="b"/>
            <a:pathLst>
              <a:path w="181970" h="181970">
                <a:moveTo>
                  <a:pt x="35292" y="91021"/>
                </a:moveTo>
                <a:lnTo>
                  <a:pt x="59958" y="48407"/>
                </a:lnTo>
                <a:cubicBezTo>
                  <a:pt x="57967" y="44071"/>
                  <a:pt x="56830" y="39237"/>
                  <a:pt x="56830" y="34119"/>
                </a:cubicBezTo>
                <a:cubicBezTo>
                  <a:pt x="56830" y="15283"/>
                  <a:pt x="72113" y="0"/>
                  <a:pt x="90950" y="0"/>
                </a:cubicBezTo>
                <a:cubicBezTo>
                  <a:pt x="109786" y="0"/>
                  <a:pt x="125069" y="15283"/>
                  <a:pt x="125069" y="34119"/>
                </a:cubicBezTo>
                <a:cubicBezTo>
                  <a:pt x="125069" y="39202"/>
                  <a:pt x="123967" y="44035"/>
                  <a:pt x="121941" y="48407"/>
                </a:cubicBezTo>
                <a:lnTo>
                  <a:pt x="137722" y="75667"/>
                </a:lnTo>
                <a:cubicBezTo>
                  <a:pt x="129512" y="84908"/>
                  <a:pt x="118636" y="91696"/>
                  <a:pt x="106303" y="94788"/>
                </a:cubicBezTo>
                <a:lnTo>
                  <a:pt x="90985" y="68203"/>
                </a:lnTo>
                <a:lnTo>
                  <a:pt x="66782" y="110000"/>
                </a:lnTo>
                <a:cubicBezTo>
                  <a:pt x="74423" y="112416"/>
                  <a:pt x="82526" y="113731"/>
                  <a:pt x="90985" y="113731"/>
                </a:cubicBezTo>
                <a:cubicBezTo>
                  <a:pt x="116113" y="113731"/>
                  <a:pt x="138539" y="102109"/>
                  <a:pt x="153146" y="83877"/>
                </a:cubicBezTo>
                <a:cubicBezTo>
                  <a:pt x="157091" y="78972"/>
                  <a:pt x="164235" y="78190"/>
                  <a:pt x="169140" y="82100"/>
                </a:cubicBezTo>
                <a:cubicBezTo>
                  <a:pt x="174044" y="86009"/>
                  <a:pt x="174826" y="93189"/>
                  <a:pt x="170917" y="98093"/>
                </a:cubicBezTo>
                <a:cubicBezTo>
                  <a:pt x="152187" y="121479"/>
                  <a:pt x="123327" y="136478"/>
                  <a:pt x="91021" y="136478"/>
                </a:cubicBezTo>
                <a:cubicBezTo>
                  <a:pt x="78439" y="136478"/>
                  <a:pt x="66355" y="134203"/>
                  <a:pt x="55231" y="130045"/>
                </a:cubicBezTo>
                <a:lnTo>
                  <a:pt x="35079" y="164804"/>
                </a:lnTo>
                <a:cubicBezTo>
                  <a:pt x="33409" y="167683"/>
                  <a:pt x="30921" y="170028"/>
                  <a:pt x="27935" y="171521"/>
                </a:cubicBezTo>
                <a:lnTo>
                  <a:pt x="8246" y="181366"/>
                </a:lnTo>
                <a:cubicBezTo>
                  <a:pt x="6468" y="182254"/>
                  <a:pt x="4372" y="182148"/>
                  <a:pt x="2701" y="181117"/>
                </a:cubicBezTo>
                <a:cubicBezTo>
                  <a:pt x="1031" y="180086"/>
                  <a:pt x="0" y="178238"/>
                  <a:pt x="0" y="176284"/>
                </a:cubicBezTo>
                <a:lnTo>
                  <a:pt x="0" y="156594"/>
                </a:lnTo>
                <a:cubicBezTo>
                  <a:pt x="0" y="153608"/>
                  <a:pt x="782" y="150658"/>
                  <a:pt x="2310" y="148028"/>
                </a:cubicBezTo>
                <a:lnTo>
                  <a:pt x="23635" y="111172"/>
                </a:lnTo>
                <a:cubicBezTo>
                  <a:pt x="19086" y="107192"/>
                  <a:pt x="14892" y="102820"/>
                  <a:pt x="11089" y="98093"/>
                </a:cubicBezTo>
                <a:cubicBezTo>
                  <a:pt x="7144" y="93189"/>
                  <a:pt x="7961" y="86045"/>
                  <a:pt x="12866" y="82100"/>
                </a:cubicBezTo>
                <a:cubicBezTo>
                  <a:pt x="17771" y="78155"/>
                  <a:pt x="24914" y="78972"/>
                  <a:pt x="28859" y="83877"/>
                </a:cubicBezTo>
                <a:cubicBezTo>
                  <a:pt x="30885" y="86400"/>
                  <a:pt x="33053" y="88782"/>
                  <a:pt x="35328" y="91021"/>
                </a:cubicBezTo>
                <a:close/>
                <a:moveTo>
                  <a:pt x="135447" y="144972"/>
                </a:moveTo>
                <a:cubicBezTo>
                  <a:pt x="146998" y="140352"/>
                  <a:pt x="157625" y="133954"/>
                  <a:pt x="167043" y="126171"/>
                </a:cubicBezTo>
                <a:lnTo>
                  <a:pt x="179696" y="148028"/>
                </a:lnTo>
                <a:cubicBezTo>
                  <a:pt x="181188" y="150623"/>
                  <a:pt x="182006" y="153573"/>
                  <a:pt x="182006" y="156594"/>
                </a:cubicBezTo>
                <a:lnTo>
                  <a:pt x="182006" y="176284"/>
                </a:lnTo>
                <a:cubicBezTo>
                  <a:pt x="182006" y="178238"/>
                  <a:pt x="180975" y="180086"/>
                  <a:pt x="179305" y="181117"/>
                </a:cubicBezTo>
                <a:cubicBezTo>
                  <a:pt x="177634" y="182148"/>
                  <a:pt x="175537" y="182254"/>
                  <a:pt x="173760" y="181366"/>
                </a:cubicBezTo>
                <a:lnTo>
                  <a:pt x="154070" y="171521"/>
                </a:lnTo>
                <a:cubicBezTo>
                  <a:pt x="151085" y="170028"/>
                  <a:pt x="148597" y="167683"/>
                  <a:pt x="146927" y="164804"/>
                </a:cubicBezTo>
                <a:lnTo>
                  <a:pt x="135447" y="144972"/>
                </a:lnTo>
                <a:close/>
                <a:moveTo>
                  <a:pt x="90985" y="45493"/>
                </a:moveTo>
                <a:cubicBezTo>
                  <a:pt x="97262" y="45493"/>
                  <a:pt x="102358" y="40396"/>
                  <a:pt x="102358" y="34119"/>
                </a:cubicBezTo>
                <a:cubicBezTo>
                  <a:pt x="102358" y="27842"/>
                  <a:pt x="97262" y="22746"/>
                  <a:pt x="90985" y="22746"/>
                </a:cubicBezTo>
                <a:cubicBezTo>
                  <a:pt x="84708" y="22746"/>
                  <a:pt x="79612" y="27842"/>
                  <a:pt x="79612" y="34119"/>
                </a:cubicBezTo>
                <a:cubicBezTo>
                  <a:pt x="79612" y="40396"/>
                  <a:pt x="84708" y="45493"/>
                  <a:pt x="90985" y="45493"/>
                </a:cubicBez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5811885" y="3939654"/>
            <a:ext cx="1128215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战术层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5811885" y="4194412"/>
            <a:ext cx="1110018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3A8DF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Implementation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5811885" y="4485564"/>
            <a:ext cx="590493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7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技术设计和架构决策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hape 37"/>
          <p:cNvSpPr/>
          <p:nvPr/>
        </p:nvSpPr>
        <p:spPr>
          <a:xfrm>
            <a:off x="5043061" y="5045122"/>
            <a:ext cx="6787487" cy="1137313"/>
          </a:xfrm>
          <a:custGeom>
            <a:avLst/>
            <a:gdLst/>
            <a:ahLst/>
            <a:cxnLst/>
            <a:rect l="l" t="t" r="r" b="b"/>
            <a:pathLst>
              <a:path w="6787487" h="1137313">
                <a:moveTo>
                  <a:pt x="109182" y="0"/>
                </a:moveTo>
                <a:lnTo>
                  <a:pt x="6678304" y="0"/>
                </a:lnTo>
                <a:cubicBezTo>
                  <a:pt x="6738604" y="0"/>
                  <a:pt x="6787487" y="48882"/>
                  <a:pt x="6787487" y="109182"/>
                </a:cubicBezTo>
                <a:lnTo>
                  <a:pt x="6787487" y="1028131"/>
                </a:lnTo>
                <a:cubicBezTo>
                  <a:pt x="6787487" y="1088431"/>
                  <a:pt x="6738604" y="1137313"/>
                  <a:pt x="6678304" y="1137313"/>
                </a:cubicBezTo>
                <a:lnTo>
                  <a:pt x="109182" y="1137313"/>
                </a:lnTo>
                <a:cubicBezTo>
                  <a:pt x="48882" y="1137313"/>
                  <a:pt x="0" y="1088431"/>
                  <a:pt x="0" y="1028131"/>
                </a:cubicBezTo>
                <a:lnTo>
                  <a:pt x="0" y="109182"/>
                </a:lnTo>
                <a:cubicBezTo>
                  <a:pt x="0" y="48923"/>
                  <a:pt x="48923" y="0"/>
                  <a:pt x="109182" y="0"/>
                </a:cubicBezTo>
                <a:close/>
              </a:path>
            </a:pathLst>
          </a:custGeom>
          <a:solidFill>
            <a:srgbClr val="00D9A3">
              <a:alpha val="10196"/>
            </a:srgbClr>
          </a:solidFill>
          <a:ln w="12700">
            <a:solidFill>
              <a:srgbClr val="00D9A3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Shape 38"/>
          <p:cNvSpPr/>
          <p:nvPr/>
        </p:nvSpPr>
        <p:spPr>
          <a:xfrm>
            <a:off x="5229580" y="5249839"/>
            <a:ext cx="436728" cy="436728"/>
          </a:xfrm>
          <a:custGeom>
            <a:avLst/>
            <a:gdLst/>
            <a:ahLst/>
            <a:cxnLst/>
            <a:rect l="l" t="t" r="r" b="b"/>
            <a:pathLst>
              <a:path w="436728" h="436728">
                <a:moveTo>
                  <a:pt x="72790" y="0"/>
                </a:moveTo>
                <a:lnTo>
                  <a:pt x="363939" y="0"/>
                </a:lnTo>
                <a:cubicBezTo>
                  <a:pt x="404112" y="0"/>
                  <a:pt x="436728" y="32616"/>
                  <a:pt x="436728" y="72790"/>
                </a:cubicBezTo>
                <a:lnTo>
                  <a:pt x="436728" y="363939"/>
                </a:lnTo>
                <a:cubicBezTo>
                  <a:pt x="436728" y="404139"/>
                  <a:pt x="404139" y="436728"/>
                  <a:pt x="363939" y="436728"/>
                </a:cubicBezTo>
                <a:lnTo>
                  <a:pt x="72790" y="436728"/>
                </a:lnTo>
                <a:cubicBezTo>
                  <a:pt x="32616" y="436728"/>
                  <a:pt x="0" y="404112"/>
                  <a:pt x="0" y="363939"/>
                </a:cubicBezTo>
                <a:lnTo>
                  <a:pt x="0" y="72790"/>
                </a:lnTo>
                <a:cubicBezTo>
                  <a:pt x="0" y="32589"/>
                  <a:pt x="32589" y="0"/>
                  <a:pt x="72790" y="0"/>
                </a:cubicBezTo>
                <a:close/>
              </a:path>
            </a:pathLst>
          </a:custGeom>
          <a:solidFill>
            <a:srgbClr val="00D9A3">
              <a:alpha val="20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Shape 39"/>
          <p:cNvSpPr/>
          <p:nvPr/>
        </p:nvSpPr>
        <p:spPr>
          <a:xfrm>
            <a:off x="5356960" y="5377218"/>
            <a:ext cx="181970" cy="181970"/>
          </a:xfrm>
          <a:custGeom>
            <a:avLst/>
            <a:gdLst/>
            <a:ahLst/>
            <a:cxnLst/>
            <a:rect l="l" t="t" r="r" b="b"/>
            <a:pathLst>
              <a:path w="181970" h="181970">
                <a:moveTo>
                  <a:pt x="47554" y="12901"/>
                </a:moveTo>
                <a:cubicBezTo>
                  <a:pt x="51428" y="15603"/>
                  <a:pt x="52352" y="20934"/>
                  <a:pt x="49651" y="24772"/>
                </a:cubicBezTo>
                <a:lnTo>
                  <a:pt x="29748" y="53205"/>
                </a:lnTo>
                <a:cubicBezTo>
                  <a:pt x="28291" y="55266"/>
                  <a:pt x="26016" y="56581"/>
                  <a:pt x="23493" y="56795"/>
                </a:cubicBezTo>
                <a:cubicBezTo>
                  <a:pt x="20969" y="57008"/>
                  <a:pt x="18481" y="56155"/>
                  <a:pt x="16704" y="54378"/>
                </a:cubicBezTo>
                <a:lnTo>
                  <a:pt x="2488" y="40161"/>
                </a:lnTo>
                <a:cubicBezTo>
                  <a:pt x="-817" y="36821"/>
                  <a:pt x="-817" y="31418"/>
                  <a:pt x="2488" y="28077"/>
                </a:cubicBezTo>
                <a:cubicBezTo>
                  <a:pt x="5793" y="24737"/>
                  <a:pt x="11231" y="24772"/>
                  <a:pt x="14572" y="28077"/>
                </a:cubicBezTo>
                <a:lnTo>
                  <a:pt x="21609" y="35115"/>
                </a:lnTo>
                <a:lnTo>
                  <a:pt x="35683" y="14998"/>
                </a:lnTo>
                <a:cubicBezTo>
                  <a:pt x="38384" y="11124"/>
                  <a:pt x="43715" y="10200"/>
                  <a:pt x="47554" y="12901"/>
                </a:cubicBezTo>
                <a:close/>
                <a:moveTo>
                  <a:pt x="47554" y="69767"/>
                </a:moveTo>
                <a:cubicBezTo>
                  <a:pt x="51428" y="72468"/>
                  <a:pt x="52352" y="77799"/>
                  <a:pt x="49651" y="81638"/>
                </a:cubicBezTo>
                <a:lnTo>
                  <a:pt x="29748" y="110071"/>
                </a:lnTo>
                <a:cubicBezTo>
                  <a:pt x="28291" y="112132"/>
                  <a:pt x="26016" y="113447"/>
                  <a:pt x="23493" y="113660"/>
                </a:cubicBezTo>
                <a:cubicBezTo>
                  <a:pt x="20969" y="113874"/>
                  <a:pt x="18481" y="113021"/>
                  <a:pt x="16704" y="111243"/>
                </a:cubicBezTo>
                <a:lnTo>
                  <a:pt x="2488" y="97027"/>
                </a:lnTo>
                <a:cubicBezTo>
                  <a:pt x="-853" y="93686"/>
                  <a:pt x="-853" y="88284"/>
                  <a:pt x="2488" y="84979"/>
                </a:cubicBezTo>
                <a:cubicBezTo>
                  <a:pt x="5829" y="81673"/>
                  <a:pt x="11231" y="81638"/>
                  <a:pt x="14536" y="84979"/>
                </a:cubicBezTo>
                <a:lnTo>
                  <a:pt x="21573" y="92016"/>
                </a:lnTo>
                <a:lnTo>
                  <a:pt x="35648" y="71900"/>
                </a:lnTo>
                <a:cubicBezTo>
                  <a:pt x="38349" y="68026"/>
                  <a:pt x="43680" y="67101"/>
                  <a:pt x="47518" y="69803"/>
                </a:cubicBezTo>
                <a:close/>
                <a:moveTo>
                  <a:pt x="79612" y="34119"/>
                </a:moveTo>
                <a:cubicBezTo>
                  <a:pt x="79612" y="27829"/>
                  <a:pt x="84694" y="22746"/>
                  <a:pt x="90985" y="22746"/>
                </a:cubicBezTo>
                <a:lnTo>
                  <a:pt x="170597" y="22746"/>
                </a:lnTo>
                <a:cubicBezTo>
                  <a:pt x="176888" y="22746"/>
                  <a:pt x="181970" y="27829"/>
                  <a:pt x="181970" y="34119"/>
                </a:cubicBezTo>
                <a:cubicBezTo>
                  <a:pt x="181970" y="40410"/>
                  <a:pt x="176888" y="45493"/>
                  <a:pt x="170597" y="45493"/>
                </a:cubicBezTo>
                <a:lnTo>
                  <a:pt x="90985" y="45493"/>
                </a:lnTo>
                <a:cubicBezTo>
                  <a:pt x="84694" y="45493"/>
                  <a:pt x="79612" y="40410"/>
                  <a:pt x="79612" y="34119"/>
                </a:cubicBezTo>
                <a:close/>
                <a:moveTo>
                  <a:pt x="79612" y="90985"/>
                </a:moveTo>
                <a:cubicBezTo>
                  <a:pt x="79612" y="84694"/>
                  <a:pt x="84694" y="79612"/>
                  <a:pt x="90985" y="79612"/>
                </a:cubicBezTo>
                <a:lnTo>
                  <a:pt x="170597" y="79612"/>
                </a:lnTo>
                <a:cubicBezTo>
                  <a:pt x="176888" y="79612"/>
                  <a:pt x="181970" y="84694"/>
                  <a:pt x="181970" y="90985"/>
                </a:cubicBezTo>
                <a:cubicBezTo>
                  <a:pt x="181970" y="97276"/>
                  <a:pt x="176888" y="102358"/>
                  <a:pt x="170597" y="102358"/>
                </a:cubicBezTo>
                <a:lnTo>
                  <a:pt x="90985" y="102358"/>
                </a:lnTo>
                <a:cubicBezTo>
                  <a:pt x="84694" y="102358"/>
                  <a:pt x="79612" y="97276"/>
                  <a:pt x="79612" y="90985"/>
                </a:cubicBezTo>
                <a:close/>
                <a:moveTo>
                  <a:pt x="56866" y="147851"/>
                </a:moveTo>
                <a:cubicBezTo>
                  <a:pt x="56866" y="141560"/>
                  <a:pt x="61948" y="136478"/>
                  <a:pt x="68239" y="136478"/>
                </a:cubicBezTo>
                <a:lnTo>
                  <a:pt x="170597" y="136478"/>
                </a:lnTo>
                <a:cubicBezTo>
                  <a:pt x="176888" y="136478"/>
                  <a:pt x="181970" y="141560"/>
                  <a:pt x="181970" y="147851"/>
                </a:cubicBezTo>
                <a:cubicBezTo>
                  <a:pt x="181970" y="154142"/>
                  <a:pt x="176888" y="159224"/>
                  <a:pt x="170597" y="159224"/>
                </a:cubicBezTo>
                <a:lnTo>
                  <a:pt x="68239" y="159224"/>
                </a:lnTo>
                <a:cubicBezTo>
                  <a:pt x="61948" y="159224"/>
                  <a:pt x="56866" y="154142"/>
                  <a:pt x="56866" y="147851"/>
                </a:cubicBezTo>
                <a:close/>
                <a:moveTo>
                  <a:pt x="22746" y="133634"/>
                </a:moveTo>
                <a:cubicBezTo>
                  <a:pt x="30593" y="133634"/>
                  <a:pt x="36963" y="140004"/>
                  <a:pt x="36963" y="147851"/>
                </a:cubicBezTo>
                <a:cubicBezTo>
                  <a:pt x="36963" y="155697"/>
                  <a:pt x="30593" y="162067"/>
                  <a:pt x="22746" y="162067"/>
                </a:cubicBezTo>
                <a:cubicBezTo>
                  <a:pt x="14900" y="162067"/>
                  <a:pt x="8530" y="155697"/>
                  <a:pt x="8530" y="147851"/>
                </a:cubicBezTo>
                <a:cubicBezTo>
                  <a:pt x="8530" y="140004"/>
                  <a:pt x="14900" y="133634"/>
                  <a:pt x="22746" y="133634"/>
                </a:cubicBezTo>
                <a:close/>
              </a:path>
            </a:pathLst>
          </a:custGeom>
          <a:solidFill>
            <a:srgbClr val="00D9A3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Text 40"/>
          <p:cNvSpPr/>
          <p:nvPr/>
        </p:nvSpPr>
        <p:spPr>
          <a:xfrm>
            <a:off x="5811885" y="5231642"/>
            <a:ext cx="818866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执行层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5811885" y="5486400"/>
            <a:ext cx="800669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00D9A3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Milestones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5811885" y="5777552"/>
            <a:ext cx="590493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7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具体任务和里程碑管理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hape 43"/>
          <p:cNvSpPr/>
          <p:nvPr/>
        </p:nvSpPr>
        <p:spPr>
          <a:xfrm>
            <a:off x="368490" y="6263540"/>
            <a:ext cx="11455021" cy="518615"/>
          </a:xfrm>
          <a:custGeom>
            <a:avLst/>
            <a:gdLst/>
            <a:ahLst/>
            <a:cxnLst/>
            <a:rect l="l" t="t" r="r" b="b"/>
            <a:pathLst>
              <a:path w="11455021" h="518615">
                <a:moveTo>
                  <a:pt x="72788" y="0"/>
                </a:moveTo>
                <a:lnTo>
                  <a:pt x="11382233" y="0"/>
                </a:lnTo>
                <a:cubicBezTo>
                  <a:pt x="11422433" y="0"/>
                  <a:pt x="11455021" y="32588"/>
                  <a:pt x="11455021" y="72788"/>
                </a:cubicBezTo>
                <a:lnTo>
                  <a:pt x="11455021" y="445827"/>
                </a:lnTo>
                <a:cubicBezTo>
                  <a:pt x="11455021" y="486027"/>
                  <a:pt x="11422433" y="518615"/>
                  <a:pt x="11382233" y="518615"/>
                </a:cubicBezTo>
                <a:lnTo>
                  <a:pt x="72788" y="518615"/>
                </a:lnTo>
                <a:cubicBezTo>
                  <a:pt x="32615" y="518615"/>
                  <a:pt x="0" y="486000"/>
                  <a:pt x="0" y="445827"/>
                </a:cubicBezTo>
                <a:lnTo>
                  <a:pt x="0" y="72788"/>
                </a:lnTo>
                <a:cubicBezTo>
                  <a:pt x="0" y="32615"/>
                  <a:pt x="32615" y="0"/>
                  <a:pt x="72788" y="0"/>
                </a:cubicBezTo>
                <a:close/>
              </a:path>
            </a:pathLst>
          </a:custGeom>
          <a:solidFill>
            <a:srgbClr val="3A8DFF">
              <a:alpha val="10196"/>
            </a:srgbClr>
          </a:solidFill>
          <a:ln w="12700">
            <a:solidFill>
              <a:srgbClr val="3A8DFF">
                <a:alpha val="30196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Shape 44"/>
          <p:cNvSpPr/>
          <p:nvPr/>
        </p:nvSpPr>
        <p:spPr>
          <a:xfrm>
            <a:off x="536812" y="6450060"/>
            <a:ext cx="145576" cy="145576"/>
          </a:xfrm>
          <a:custGeom>
            <a:avLst/>
            <a:gdLst/>
            <a:ahLst/>
            <a:cxnLst/>
            <a:rect l="l" t="t" r="r" b="b"/>
            <a:pathLst>
              <a:path w="145576" h="145576">
                <a:moveTo>
                  <a:pt x="72788" y="145576"/>
                </a:moveTo>
                <a:cubicBezTo>
                  <a:pt x="112961" y="145576"/>
                  <a:pt x="145576" y="112961"/>
                  <a:pt x="145576" y="72788"/>
                </a:cubicBezTo>
                <a:cubicBezTo>
                  <a:pt x="145576" y="32615"/>
                  <a:pt x="112961" y="0"/>
                  <a:pt x="72788" y="0"/>
                </a:cubicBezTo>
                <a:cubicBezTo>
                  <a:pt x="32615" y="0"/>
                  <a:pt x="0" y="32615"/>
                  <a:pt x="0" y="72788"/>
                </a:cubicBezTo>
                <a:cubicBezTo>
                  <a:pt x="0" y="112961"/>
                  <a:pt x="32615" y="145576"/>
                  <a:pt x="72788" y="145576"/>
                </a:cubicBezTo>
                <a:close/>
                <a:moveTo>
                  <a:pt x="63690" y="45493"/>
                </a:moveTo>
                <a:cubicBezTo>
                  <a:pt x="63690" y="40471"/>
                  <a:pt x="67766" y="36394"/>
                  <a:pt x="72788" y="36394"/>
                </a:cubicBezTo>
                <a:cubicBezTo>
                  <a:pt x="77810" y="36394"/>
                  <a:pt x="81887" y="40471"/>
                  <a:pt x="81887" y="45493"/>
                </a:cubicBezTo>
                <a:cubicBezTo>
                  <a:pt x="81887" y="50514"/>
                  <a:pt x="77810" y="54591"/>
                  <a:pt x="72788" y="54591"/>
                </a:cubicBezTo>
                <a:cubicBezTo>
                  <a:pt x="67766" y="54591"/>
                  <a:pt x="63690" y="50514"/>
                  <a:pt x="63690" y="45493"/>
                </a:cubicBezTo>
                <a:close/>
                <a:moveTo>
                  <a:pt x="61415" y="63690"/>
                </a:moveTo>
                <a:lnTo>
                  <a:pt x="75063" y="63690"/>
                </a:lnTo>
                <a:cubicBezTo>
                  <a:pt x="78844" y="63690"/>
                  <a:pt x="81887" y="66732"/>
                  <a:pt x="81887" y="70513"/>
                </a:cubicBezTo>
                <a:lnTo>
                  <a:pt x="81887" y="95534"/>
                </a:lnTo>
                <a:lnTo>
                  <a:pt x="84161" y="95534"/>
                </a:lnTo>
                <a:cubicBezTo>
                  <a:pt x="87943" y="95534"/>
                  <a:pt x="90985" y="98577"/>
                  <a:pt x="90985" y="102358"/>
                </a:cubicBezTo>
                <a:cubicBezTo>
                  <a:pt x="90985" y="106140"/>
                  <a:pt x="87943" y="109182"/>
                  <a:pt x="84161" y="109182"/>
                </a:cubicBezTo>
                <a:lnTo>
                  <a:pt x="61415" y="109182"/>
                </a:lnTo>
                <a:cubicBezTo>
                  <a:pt x="57633" y="109182"/>
                  <a:pt x="54591" y="106140"/>
                  <a:pt x="54591" y="102358"/>
                </a:cubicBezTo>
                <a:cubicBezTo>
                  <a:pt x="54591" y="98577"/>
                  <a:pt x="57633" y="95534"/>
                  <a:pt x="61415" y="95534"/>
                </a:cubicBezTo>
                <a:lnTo>
                  <a:pt x="68239" y="95534"/>
                </a:lnTo>
                <a:lnTo>
                  <a:pt x="68239" y="77337"/>
                </a:lnTo>
                <a:lnTo>
                  <a:pt x="61415" y="77337"/>
                </a:lnTo>
                <a:cubicBezTo>
                  <a:pt x="57633" y="77337"/>
                  <a:pt x="54591" y="74295"/>
                  <a:pt x="54591" y="70513"/>
                </a:cubicBezTo>
                <a:cubicBezTo>
                  <a:pt x="54591" y="66732"/>
                  <a:pt x="57633" y="63690"/>
                  <a:pt x="61415" y="63690"/>
                </a:cubicBezTo>
                <a:close/>
              </a:path>
            </a:pathLst>
          </a:custGeom>
          <a:solidFill>
            <a:srgbClr val="3A8DF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752732" y="6413666"/>
            <a:ext cx="1099344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1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Active Workspace:</a:t>
            </a:r>
            <a:r>
              <a:rPr kumimoji="0" lang="en-US" sz="1146" b="0" i="0" u="none" strike="noStrike" kern="1200" cap="none" spc="0" normalizeH="0" baseline="0" noProof="0" dirty="0">
                <a:ln>
                  <a:noFill/>
                </a:ln>
                <a:solidFill>
                  <a:srgbClr val="E2E8F0">
                    <a:alpha val="80000"/>
                  </a:srgbClr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每个变更都是一个独立的自包含容器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1E1E8ABE-89E9-2EF4-84DA-F220E143414D}"/>
              </a:ext>
            </a:extLst>
          </p:cNvPr>
          <p:cNvCxnSpPr>
            <a:cxnSpLocks/>
          </p:cNvCxnSpPr>
          <p:nvPr/>
        </p:nvCxnSpPr>
        <p:spPr>
          <a:xfrm flipV="1">
            <a:off x="2430557" y="1719618"/>
            <a:ext cx="2612504" cy="9553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9C5E6E62-72E3-08B5-D884-18DA05C52B15}"/>
              </a:ext>
            </a:extLst>
          </p:cNvPr>
          <p:cNvCxnSpPr/>
          <p:nvPr/>
        </p:nvCxnSpPr>
        <p:spPr>
          <a:xfrm>
            <a:off x="2101755" y="2975212"/>
            <a:ext cx="2941306" cy="90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D12354CB-DABE-3F9F-E537-DCE4DDC6B55C}"/>
              </a:ext>
            </a:extLst>
          </p:cNvPr>
          <p:cNvCxnSpPr>
            <a:cxnSpLocks/>
          </p:cNvCxnSpPr>
          <p:nvPr/>
        </p:nvCxnSpPr>
        <p:spPr>
          <a:xfrm>
            <a:off x="2282785" y="3266364"/>
            <a:ext cx="2760276" cy="10008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直线箭头连接符 60">
            <a:extLst>
              <a:ext uri="{FF2B5EF4-FFF2-40B4-BE49-F238E27FC236}">
                <a16:creationId xmlns:a16="http://schemas.microsoft.com/office/drawing/2014/main" id="{23A798B3-C9A5-8531-1266-D2E8F39528C6}"/>
              </a:ext>
            </a:extLst>
          </p:cNvPr>
          <p:cNvCxnSpPr>
            <a:cxnSpLocks/>
          </p:cNvCxnSpPr>
          <p:nvPr/>
        </p:nvCxnSpPr>
        <p:spPr>
          <a:xfrm>
            <a:off x="2229135" y="3557516"/>
            <a:ext cx="2813926" cy="2001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385763" y="1073944"/>
            <a:ext cx="2324100" cy="619125"/>
          </a:xfrm>
          <a:custGeom>
            <a:avLst/>
            <a:gdLst/>
            <a:ahLst/>
            <a:cxnLst/>
            <a:rect l="l" t="t" r="r" b="b"/>
            <a:pathLst>
              <a:path w="2324100" h="619125">
                <a:moveTo>
                  <a:pt x="309563" y="0"/>
                </a:moveTo>
                <a:lnTo>
                  <a:pt x="2014538" y="0"/>
                </a:lnTo>
                <a:cubicBezTo>
                  <a:pt x="2185390" y="0"/>
                  <a:pt x="2324100" y="138710"/>
                  <a:pt x="2324100" y="309563"/>
                </a:cubicBezTo>
                <a:lnTo>
                  <a:pt x="2324100" y="309563"/>
                </a:lnTo>
                <a:cubicBezTo>
                  <a:pt x="2324100" y="480415"/>
                  <a:pt x="2185390" y="619125"/>
                  <a:pt x="2014538" y="619125"/>
                </a:cubicBezTo>
                <a:lnTo>
                  <a:pt x="309563" y="619125"/>
                </a:lnTo>
                <a:cubicBezTo>
                  <a:pt x="138710" y="619125"/>
                  <a:pt x="0" y="480415"/>
                  <a:pt x="0" y="309563"/>
                </a:cubicBezTo>
                <a:lnTo>
                  <a:pt x="0" y="309563"/>
                </a:lnTo>
                <a:cubicBezTo>
                  <a:pt x="0" y="138710"/>
                  <a:pt x="138710" y="0"/>
                  <a:pt x="309562" y="0"/>
                </a:cubicBezTo>
                <a:close/>
              </a:path>
            </a:pathLst>
          </a:custGeom>
          <a:solidFill>
            <a:srgbClr val="4A7C82">
              <a:alpha val="20000"/>
            </a:srgbClr>
          </a:solidFill>
          <a:ln w="12700">
            <a:solidFill>
              <a:srgbClr val="4A7C82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619125" y="11930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571500" y="1193006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14425" y="1250156"/>
            <a:ext cx="1447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4A7C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THREE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0999" y="2002631"/>
            <a:ext cx="6103884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200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创建</a:t>
            </a:r>
            <a:r>
              <a:rPr lang="en-US" sz="7200" b="1" dirty="0" err="1">
                <a:solidFill>
                  <a:srgbClr val="4A7C8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变更提案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1000" y="4136231"/>
            <a:ext cx="385762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以变更为单位管理功能开发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保持项目的组织性和可追溯性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810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4A7C82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6096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创建命令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6002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E07A5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18288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目录结构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819400" y="559831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8D99A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3048000" y="5522119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生命周期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1347</Words>
  <Application>Microsoft Macintosh PowerPoint</Application>
  <PresentationFormat>宽屏</PresentationFormat>
  <Paragraphs>487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等线</vt:lpstr>
      <vt:lpstr>Arial</vt:lpstr>
      <vt:lpstr>Hedvig Letters Sans</vt:lpstr>
      <vt:lpstr>Calibri</vt:lpstr>
      <vt:lpstr>MiSans</vt:lpstr>
      <vt:lpstr>Noto Sans SC</vt:lpstr>
      <vt:lpstr>微软雅黑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OpenSpec 使用手册</dc:title>
  <dc:subject>OpenSpec 使用手册</dc:subject>
  <dc:creator>Kimi</dc:creator>
  <cp:lastModifiedBy>王 天青</cp:lastModifiedBy>
  <cp:revision>8</cp:revision>
  <dcterms:created xsi:type="dcterms:W3CDTF">2026-02-23T06:53:58Z</dcterms:created>
  <dcterms:modified xsi:type="dcterms:W3CDTF">2026-02-23T07:13:35Z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{"Label":"OpenSpec 使用手册","ContentProducer":"001191110108MACG2KBH8F10000","ProduceID":"19c8942b-e912-8bd4-8000-00006cf362d8","ReservedCode1":"","ContentPropagator":"001191110108MACG2KBH8F20000","PropagateID":"19c8942b-e912-8bd4-8000-00006cf362d8","ReservedCode2":""}</vt:lpwstr>
  </property>
</Properties>
</file>