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12192000"/>
  <p:embeddedFontLst>
    <p:embeddedFont>
      <p:font typeface="微软雅黑" panose="020B0503020204020204" pitchFamily="34" charset="-122"/>
      <p:regular r:id="rId40"/>
      <p:bold r:id="rId41"/>
    </p:embeddedFont>
    <p:embeddedFont>
      <p:font typeface="MiSans" pitchFamily="2" charset="-122"/>
      <p:regular r:id="rId42"/>
    </p:embeddedFont>
    <p:embeddedFont>
      <p:font typeface="Hedvig Letters Sans" pitchFamily="2" charset="0"/>
      <p:regular r:id="rId43"/>
    </p:embeddedFont>
    <p:embeddedFont>
      <p:font typeface="Noto Sans SC" panose="020B0200000000000000"/>
      <p:regular r:id="rId4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34"/>
    <p:restoredTop sz="94610"/>
  </p:normalViewPr>
  <p:slideViewPr>
    <p:cSldViewPr snapToGrid="0" snapToObjects="1">
      <p:cViewPr varScale="1">
        <p:scale>
          <a:sx n="122" d="100"/>
          <a:sy n="122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D21"/>
              </a:gs>
              <a:gs pos="50000">
                <a:srgbClr val="1A1D21"/>
              </a:gs>
              <a:gs pos="100000">
                <a:srgbClr val="4A7EBB">
                  <a:alpha val="20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8534400" y="0"/>
            <a:ext cx="3657600" cy="3657600"/>
          </a:xfrm>
          <a:custGeom>
            <a:avLst/>
            <a:gdLst/>
            <a:ahLst/>
            <a:cxnLst/>
            <a:rect l="l" t="t" r="r" b="b"/>
            <a:pathLst>
              <a:path w="3657600" h="3657600">
                <a:moveTo>
                  <a:pt x="1828800" y="0"/>
                </a:moveTo>
                <a:lnTo>
                  <a:pt x="1828800" y="0"/>
                </a:lnTo>
                <a:cubicBezTo>
                  <a:pt x="2838142" y="0"/>
                  <a:pt x="3657600" y="819458"/>
                  <a:pt x="3657600" y="1828800"/>
                </a:cubicBezTo>
                <a:lnTo>
                  <a:pt x="3657600" y="1828800"/>
                </a:lnTo>
                <a:cubicBezTo>
                  <a:pt x="3657600" y="2838142"/>
                  <a:pt x="2838142" y="3657600"/>
                  <a:pt x="1828800" y="3657600"/>
                </a:cubicBezTo>
                <a:lnTo>
                  <a:pt x="1828800" y="3657600"/>
                </a:lnTo>
                <a:cubicBezTo>
                  <a:pt x="819458" y="3657600"/>
                  <a:pt x="0" y="2838142"/>
                  <a:pt x="0" y="1828800"/>
                </a:cubicBezTo>
                <a:lnTo>
                  <a:pt x="0" y="1828800"/>
                </a:lnTo>
                <a:cubicBezTo>
                  <a:pt x="0" y="819458"/>
                  <a:pt x="819458" y="0"/>
                  <a:pt x="182880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0" y="38100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3048000" h="3048000">
                <a:moveTo>
                  <a:pt x="1524000" y="0"/>
                </a:moveTo>
                <a:lnTo>
                  <a:pt x="1524000" y="0"/>
                </a:lnTo>
                <a:cubicBezTo>
                  <a:pt x="2365118" y="0"/>
                  <a:pt x="3048000" y="682882"/>
                  <a:pt x="3048000" y="1524000"/>
                </a:cubicBezTo>
                <a:lnTo>
                  <a:pt x="3048000" y="1524000"/>
                </a:lnTo>
                <a:cubicBezTo>
                  <a:pt x="3048000" y="2365118"/>
                  <a:pt x="2365118" y="3048000"/>
                  <a:pt x="1524000" y="3048000"/>
                </a:cubicBezTo>
                <a:lnTo>
                  <a:pt x="1524000" y="3048000"/>
                </a:lnTo>
                <a:cubicBezTo>
                  <a:pt x="682882" y="3048000"/>
                  <a:pt x="0" y="2365118"/>
                  <a:pt x="0" y="1524000"/>
                </a:cubicBezTo>
                <a:lnTo>
                  <a:pt x="0" y="1524000"/>
                </a:lnTo>
                <a:cubicBezTo>
                  <a:pt x="0" y="682882"/>
                  <a:pt x="682882" y="0"/>
                  <a:pt x="152400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385763" y="1185863"/>
            <a:ext cx="2762250" cy="390525"/>
          </a:xfrm>
          <a:custGeom>
            <a:avLst/>
            <a:gdLst/>
            <a:ahLst/>
            <a:cxnLst/>
            <a:rect l="l" t="t" r="r" b="b"/>
            <a:pathLst>
              <a:path w="2762250" h="390525">
                <a:moveTo>
                  <a:pt x="76199" y="0"/>
                </a:moveTo>
                <a:lnTo>
                  <a:pt x="2686051" y="0"/>
                </a:lnTo>
                <a:cubicBezTo>
                  <a:pt x="2728134" y="0"/>
                  <a:pt x="2762250" y="34116"/>
                  <a:pt x="2762250" y="76199"/>
                </a:cubicBezTo>
                <a:lnTo>
                  <a:pt x="2762250" y="314326"/>
                </a:lnTo>
                <a:cubicBezTo>
                  <a:pt x="2762250" y="356409"/>
                  <a:pt x="2728134" y="390525"/>
                  <a:pt x="2686051" y="390525"/>
                </a:cubicBezTo>
                <a:lnTo>
                  <a:pt x="76199" y="390525"/>
                </a:lnTo>
                <a:cubicBezTo>
                  <a:pt x="34144" y="390525"/>
                  <a:pt x="0" y="356381"/>
                  <a:pt x="0" y="314326"/>
                </a:cubicBezTo>
                <a:lnTo>
                  <a:pt x="0" y="76199"/>
                </a:lnTo>
                <a:cubicBezTo>
                  <a:pt x="0" y="34144"/>
                  <a:pt x="34144" y="0"/>
                  <a:pt x="76199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 w="12700">
            <a:solidFill>
              <a:srgbClr val="4A7EBB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542925" y="1271588"/>
            <a:ext cx="2522562" cy="2143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SPEC-DRIVEN DEVELOPMENT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2114550"/>
            <a:ext cx="118872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81000" y="348615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使用手册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381000" y="4248150"/>
            <a:ext cx="74295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规范驱动开发（SDD）框架完整指南</a:t>
            </a:r>
            <a:endParaRPr lang="en-US" sz="1600" dirty="0"/>
          </a:p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基于 OpenSpec v1.2.0 更新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390525" y="5486400"/>
            <a:ext cx="171450" cy="152400"/>
          </a:xfrm>
          <a:custGeom>
            <a:avLst/>
            <a:gdLst/>
            <a:ahLst/>
            <a:cxnLst/>
            <a:rect l="l" t="t" r="r" b="b"/>
            <a:pathLst>
              <a:path w="171450" h="152400">
                <a:moveTo>
                  <a:pt x="107394" y="357"/>
                </a:moveTo>
                <a:cubicBezTo>
                  <a:pt x="102334" y="-1101"/>
                  <a:pt x="97066" y="1845"/>
                  <a:pt x="95607" y="6906"/>
                </a:cubicBezTo>
                <a:lnTo>
                  <a:pt x="57507" y="140256"/>
                </a:lnTo>
                <a:cubicBezTo>
                  <a:pt x="56049" y="145316"/>
                  <a:pt x="58995" y="150584"/>
                  <a:pt x="64056" y="152043"/>
                </a:cubicBezTo>
                <a:cubicBezTo>
                  <a:pt x="69116" y="153501"/>
                  <a:pt x="74384" y="150555"/>
                  <a:pt x="75843" y="145494"/>
                </a:cubicBezTo>
                <a:lnTo>
                  <a:pt x="113943" y="12144"/>
                </a:lnTo>
                <a:cubicBezTo>
                  <a:pt x="115401" y="7084"/>
                  <a:pt x="112455" y="1816"/>
                  <a:pt x="107394" y="357"/>
                </a:cubicBezTo>
                <a:close/>
                <a:moveTo>
                  <a:pt x="126623" y="40868"/>
                </a:moveTo>
                <a:cubicBezTo>
                  <a:pt x="122902" y="44589"/>
                  <a:pt x="122902" y="50631"/>
                  <a:pt x="126623" y="54352"/>
                </a:cubicBezTo>
                <a:lnTo>
                  <a:pt x="148471" y="76200"/>
                </a:lnTo>
                <a:lnTo>
                  <a:pt x="126623" y="98048"/>
                </a:lnTo>
                <a:cubicBezTo>
                  <a:pt x="122902" y="101769"/>
                  <a:pt x="122902" y="107811"/>
                  <a:pt x="126623" y="111532"/>
                </a:cubicBezTo>
                <a:cubicBezTo>
                  <a:pt x="130344" y="115253"/>
                  <a:pt x="136386" y="115253"/>
                  <a:pt x="140107" y="111532"/>
                </a:cubicBezTo>
                <a:lnTo>
                  <a:pt x="168682" y="82957"/>
                </a:lnTo>
                <a:cubicBezTo>
                  <a:pt x="172403" y="79236"/>
                  <a:pt x="172403" y="73194"/>
                  <a:pt x="168682" y="69473"/>
                </a:cubicBezTo>
                <a:lnTo>
                  <a:pt x="140107" y="40898"/>
                </a:lnTo>
                <a:cubicBezTo>
                  <a:pt x="136386" y="37177"/>
                  <a:pt x="130344" y="37177"/>
                  <a:pt x="126623" y="40898"/>
                </a:cubicBezTo>
                <a:close/>
                <a:moveTo>
                  <a:pt x="44857" y="40868"/>
                </a:moveTo>
                <a:cubicBezTo>
                  <a:pt x="41136" y="37147"/>
                  <a:pt x="35094" y="37147"/>
                  <a:pt x="31373" y="40868"/>
                </a:cubicBezTo>
                <a:lnTo>
                  <a:pt x="2798" y="69443"/>
                </a:lnTo>
                <a:cubicBezTo>
                  <a:pt x="-923" y="73164"/>
                  <a:pt x="-923" y="79206"/>
                  <a:pt x="2798" y="82927"/>
                </a:cubicBezTo>
                <a:lnTo>
                  <a:pt x="31373" y="111502"/>
                </a:lnTo>
                <a:cubicBezTo>
                  <a:pt x="35094" y="115223"/>
                  <a:pt x="41136" y="115223"/>
                  <a:pt x="44857" y="111502"/>
                </a:cubicBezTo>
                <a:cubicBezTo>
                  <a:pt x="48578" y="107781"/>
                  <a:pt x="48578" y="101739"/>
                  <a:pt x="44857" y="98018"/>
                </a:cubicBezTo>
                <a:lnTo>
                  <a:pt x="23009" y="76200"/>
                </a:lnTo>
                <a:lnTo>
                  <a:pt x="44827" y="54352"/>
                </a:lnTo>
                <a:cubicBezTo>
                  <a:pt x="48548" y="50631"/>
                  <a:pt x="48548" y="44589"/>
                  <a:pt x="44827" y="40868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647700" y="5448300"/>
            <a:ext cx="6572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版本 2.0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559793" y="548640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38100" y="0"/>
                </a:moveTo>
                <a:cubicBezTo>
                  <a:pt x="32831" y="0"/>
                  <a:pt x="28575" y="4256"/>
                  <a:pt x="28575" y="9525"/>
                </a:cubicBezTo>
                <a:lnTo>
                  <a:pt x="28575" y="19050"/>
                </a:lnTo>
                <a:lnTo>
                  <a:pt x="19050" y="19050"/>
                </a:lnTo>
                <a:cubicBezTo>
                  <a:pt x="8543" y="19050"/>
                  <a:pt x="0" y="27593"/>
                  <a:pt x="0" y="38100"/>
                </a:cubicBezTo>
                <a:lnTo>
                  <a:pt x="0" y="52388"/>
                </a:lnTo>
                <a:lnTo>
                  <a:pt x="133350" y="52388"/>
                </a:lnTo>
                <a:lnTo>
                  <a:pt x="133350" y="38100"/>
                </a:lnTo>
                <a:cubicBezTo>
                  <a:pt x="133350" y="27593"/>
                  <a:pt x="124807" y="19050"/>
                  <a:pt x="114300" y="19050"/>
                </a:cubicBezTo>
                <a:lnTo>
                  <a:pt x="104775" y="19050"/>
                </a:lnTo>
                <a:lnTo>
                  <a:pt x="104775" y="9525"/>
                </a:lnTo>
                <a:cubicBezTo>
                  <a:pt x="104775" y="4256"/>
                  <a:pt x="100519" y="0"/>
                  <a:pt x="95250" y="0"/>
                </a:cubicBezTo>
                <a:cubicBezTo>
                  <a:pt x="89981" y="0"/>
                  <a:pt x="85725" y="4256"/>
                  <a:pt x="85725" y="9525"/>
                </a:cubicBezTo>
                <a:lnTo>
                  <a:pt x="85725" y="19050"/>
                </a:lnTo>
                <a:lnTo>
                  <a:pt x="47625" y="19050"/>
                </a:lnTo>
                <a:lnTo>
                  <a:pt x="47625" y="9525"/>
                </a:lnTo>
                <a:cubicBezTo>
                  <a:pt x="47625" y="4256"/>
                  <a:pt x="43369" y="0"/>
                  <a:pt x="38100" y="0"/>
                </a:cubicBezTo>
                <a:close/>
                <a:moveTo>
                  <a:pt x="0" y="66675"/>
                </a:moveTo>
                <a:lnTo>
                  <a:pt x="0" y="123825"/>
                </a:lnTo>
                <a:cubicBezTo>
                  <a:pt x="0" y="134332"/>
                  <a:pt x="8543" y="142875"/>
                  <a:pt x="19050" y="142875"/>
                </a:cubicBezTo>
                <a:lnTo>
                  <a:pt x="114300" y="142875"/>
                </a:lnTo>
                <a:cubicBezTo>
                  <a:pt x="124807" y="142875"/>
                  <a:pt x="133350" y="134332"/>
                  <a:pt x="133350" y="123825"/>
                </a:cubicBezTo>
                <a:lnTo>
                  <a:pt x="133350" y="66675"/>
                </a:lnTo>
                <a:lnTo>
                  <a:pt x="0" y="66675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/>
          <p:cNvSpPr/>
          <p:nvPr/>
        </p:nvSpPr>
        <p:spPr>
          <a:xfrm>
            <a:off x="1797918" y="5448300"/>
            <a:ext cx="99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2026-04-09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DIRECTORY STRUCTURE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初始化后的目录结构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5763" y="1223963"/>
            <a:ext cx="6791325" cy="4752975"/>
          </a:xfrm>
          <a:custGeom>
            <a:avLst/>
            <a:gdLst/>
            <a:ahLst/>
            <a:cxnLst/>
            <a:rect l="l" t="t" r="r" b="b"/>
            <a:pathLst>
              <a:path w="6791325" h="4752975">
                <a:moveTo>
                  <a:pt x="76190" y="0"/>
                </a:moveTo>
                <a:lnTo>
                  <a:pt x="6715135" y="0"/>
                </a:lnTo>
                <a:cubicBezTo>
                  <a:pt x="6757213" y="0"/>
                  <a:pt x="6791325" y="34112"/>
                  <a:pt x="6791325" y="76190"/>
                </a:cubicBezTo>
                <a:lnTo>
                  <a:pt x="6791325" y="4676785"/>
                </a:lnTo>
                <a:cubicBezTo>
                  <a:pt x="6791325" y="4718863"/>
                  <a:pt x="6757213" y="4752975"/>
                  <a:pt x="6715135" y="4752975"/>
                </a:cubicBezTo>
                <a:lnTo>
                  <a:pt x="76190" y="4752975"/>
                </a:lnTo>
                <a:cubicBezTo>
                  <a:pt x="34112" y="4752975"/>
                  <a:pt x="0" y="4718863"/>
                  <a:pt x="0" y="4676785"/>
                </a:cubicBezTo>
                <a:lnTo>
                  <a:pt x="0" y="76190"/>
                </a:lnTo>
                <a:cubicBezTo>
                  <a:pt x="0" y="34140"/>
                  <a:pt x="34140" y="0"/>
                  <a:pt x="7619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54831" y="1400175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20836" y="83939"/>
                </a:moveTo>
                <a:lnTo>
                  <a:pt x="12055" y="110207"/>
                </a:lnTo>
                <a:lnTo>
                  <a:pt x="12055" y="35719"/>
                </a:lnTo>
                <a:cubicBezTo>
                  <a:pt x="12055" y="22585"/>
                  <a:pt x="22733" y="11906"/>
                  <a:pt x="35868" y="11906"/>
                </a:cubicBezTo>
                <a:lnTo>
                  <a:pt x="87474" y="11906"/>
                </a:lnTo>
                <a:cubicBezTo>
                  <a:pt x="92608" y="11906"/>
                  <a:pt x="97631" y="13581"/>
                  <a:pt x="101761" y="16669"/>
                </a:cubicBezTo>
                <a:lnTo>
                  <a:pt x="116049" y="27384"/>
                </a:lnTo>
                <a:cubicBezTo>
                  <a:pt x="118095" y="28947"/>
                  <a:pt x="120625" y="29766"/>
                  <a:pt x="123192" y="29766"/>
                </a:cubicBezTo>
                <a:lnTo>
                  <a:pt x="166836" y="29766"/>
                </a:lnTo>
                <a:cubicBezTo>
                  <a:pt x="179970" y="29766"/>
                  <a:pt x="190649" y="40444"/>
                  <a:pt x="190649" y="53578"/>
                </a:cubicBezTo>
                <a:lnTo>
                  <a:pt x="190649" y="59531"/>
                </a:lnTo>
                <a:lnTo>
                  <a:pt x="54694" y="59531"/>
                </a:lnTo>
                <a:cubicBezTo>
                  <a:pt x="39328" y="59531"/>
                  <a:pt x="25673" y="69354"/>
                  <a:pt x="20799" y="83939"/>
                </a:cubicBezTo>
                <a:close/>
                <a:moveTo>
                  <a:pt x="177775" y="166688"/>
                </a:moveTo>
                <a:lnTo>
                  <a:pt x="36835" y="166688"/>
                </a:lnTo>
                <a:cubicBezTo>
                  <a:pt x="24631" y="166688"/>
                  <a:pt x="16036" y="154744"/>
                  <a:pt x="19906" y="143173"/>
                </a:cubicBezTo>
                <a:lnTo>
                  <a:pt x="37765" y="89595"/>
                </a:lnTo>
                <a:cubicBezTo>
                  <a:pt x="40184" y="82302"/>
                  <a:pt x="47030" y="77391"/>
                  <a:pt x="54694" y="77391"/>
                </a:cubicBezTo>
                <a:lnTo>
                  <a:pt x="195635" y="77391"/>
                </a:lnTo>
                <a:cubicBezTo>
                  <a:pt x="207838" y="77391"/>
                  <a:pt x="216433" y="89334"/>
                  <a:pt x="212564" y="100905"/>
                </a:cubicBezTo>
                <a:lnTo>
                  <a:pt x="194704" y="154484"/>
                </a:lnTo>
                <a:cubicBezTo>
                  <a:pt x="192286" y="161776"/>
                  <a:pt x="185440" y="166688"/>
                  <a:pt x="177775" y="166688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857250" y="1381125"/>
            <a:ext cx="12668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your-project/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61975" y="17621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809625" y="1724025"/>
            <a:ext cx="9048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openspec/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711598" y="1743075"/>
            <a:ext cx="14859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OpenSpec 工作目录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09625" y="20288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45899" y="87987"/>
                </a:moveTo>
                <a:cubicBezTo>
                  <a:pt x="48458" y="84981"/>
                  <a:pt x="48131" y="80486"/>
                  <a:pt x="45125" y="77926"/>
                </a:cubicBezTo>
                <a:cubicBezTo>
                  <a:pt x="42118" y="75367"/>
                  <a:pt x="37624" y="75694"/>
                  <a:pt x="35064" y="78700"/>
                </a:cubicBezTo>
                <a:lnTo>
                  <a:pt x="20776" y="95369"/>
                </a:lnTo>
                <a:cubicBezTo>
                  <a:pt x="18484" y="98048"/>
                  <a:pt x="18484" y="101977"/>
                  <a:pt x="20776" y="104656"/>
                </a:cubicBezTo>
                <a:lnTo>
                  <a:pt x="35064" y="121325"/>
                </a:lnTo>
                <a:cubicBezTo>
                  <a:pt x="37624" y="124331"/>
                  <a:pt x="42148" y="124658"/>
                  <a:pt x="45125" y="122099"/>
                </a:cubicBezTo>
                <a:cubicBezTo>
                  <a:pt x="48101" y="119539"/>
                  <a:pt x="48458" y="115014"/>
                  <a:pt x="45899" y="112038"/>
                </a:cubicBezTo>
                <a:lnTo>
                  <a:pt x="35600" y="100013"/>
                </a:lnTo>
                <a:lnTo>
                  <a:pt x="45899" y="87987"/>
                </a:lnTo>
                <a:close/>
                <a:moveTo>
                  <a:pt x="79236" y="78700"/>
                </a:moveTo>
                <a:cubicBezTo>
                  <a:pt x="76676" y="75694"/>
                  <a:pt x="72152" y="75367"/>
                  <a:pt x="69175" y="77926"/>
                </a:cubicBezTo>
                <a:cubicBezTo>
                  <a:pt x="66199" y="80486"/>
                  <a:pt x="65842" y="85011"/>
                  <a:pt x="68401" y="87987"/>
                </a:cubicBezTo>
                <a:lnTo>
                  <a:pt x="78700" y="100013"/>
                </a:lnTo>
                <a:lnTo>
                  <a:pt x="68401" y="112038"/>
                </a:lnTo>
                <a:cubicBezTo>
                  <a:pt x="65842" y="115044"/>
                  <a:pt x="66169" y="119539"/>
                  <a:pt x="69175" y="122099"/>
                </a:cubicBezTo>
                <a:cubicBezTo>
                  <a:pt x="72182" y="124658"/>
                  <a:pt x="76676" y="124331"/>
                  <a:pt x="79236" y="121325"/>
                </a:cubicBezTo>
                <a:lnTo>
                  <a:pt x="93524" y="104656"/>
                </a:lnTo>
                <a:cubicBezTo>
                  <a:pt x="95816" y="101977"/>
                  <a:pt x="95816" y="98048"/>
                  <a:pt x="93524" y="95369"/>
                </a:cubicBezTo>
                <a:lnTo>
                  <a:pt x="79236" y="78700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1038225" y="1990725"/>
            <a:ext cx="108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config.yaml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2123703" y="2009775"/>
            <a:ext cx="762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项目配置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790575" y="22955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1038225" y="2257425"/>
            <a:ext cx="809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changes/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848445" y="2276475"/>
            <a:ext cx="1028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变更提案目录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790575" y="25622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1038225" y="2524125"/>
            <a:ext cx="628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specs/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664940" y="2543175"/>
            <a:ext cx="8953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主规范目录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61975" y="28289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809625" y="2790825"/>
            <a:ext cx="7143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.qoder/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528093" y="2809875"/>
            <a:ext cx="17716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Qoder 专属目录（示例）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790575" y="30956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21"/>
          <p:cNvSpPr/>
          <p:nvPr/>
        </p:nvSpPr>
        <p:spPr>
          <a:xfrm>
            <a:off x="1038225" y="3057525"/>
            <a:ext cx="13620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commands/opsx/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962025" y="33623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E0E2E6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1190625" y="3324225"/>
            <a:ext cx="99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propose.md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962025" y="36290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E0E2E6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Text 25"/>
          <p:cNvSpPr/>
          <p:nvPr/>
        </p:nvSpPr>
        <p:spPr>
          <a:xfrm>
            <a:off x="1190625" y="3590925"/>
            <a:ext cx="99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explore.md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962025" y="38957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E0E2E6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1190625" y="3857625"/>
            <a:ext cx="809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apply.md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962025" y="41624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E0E2E6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9"/>
          <p:cNvSpPr/>
          <p:nvPr/>
        </p:nvSpPr>
        <p:spPr>
          <a:xfrm>
            <a:off x="1190625" y="4124325"/>
            <a:ext cx="99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archive.md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790575" y="44291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Text 31"/>
          <p:cNvSpPr/>
          <p:nvPr/>
        </p:nvSpPr>
        <p:spPr>
          <a:xfrm>
            <a:off x="1038225" y="4391025"/>
            <a:ext cx="7143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skills/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942975" y="46958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E0E2E6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Text 33"/>
          <p:cNvSpPr/>
          <p:nvPr/>
        </p:nvSpPr>
        <p:spPr>
          <a:xfrm>
            <a:off x="1190625" y="4657725"/>
            <a:ext cx="16383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openspec-propose/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942975" y="49625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E0E2E6">
              <a:alpha val="6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1190625" y="4924425"/>
            <a:ext cx="2095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openspec-apply-change/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571500" y="5229225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0" y="76200"/>
                </a:moveTo>
                <a:cubicBezTo>
                  <a:pt x="0" y="67000"/>
                  <a:pt x="7469" y="59531"/>
                  <a:pt x="16669" y="59531"/>
                </a:cubicBezTo>
                <a:cubicBezTo>
                  <a:pt x="25868" y="59531"/>
                  <a:pt x="33338" y="67000"/>
                  <a:pt x="33338" y="76200"/>
                </a:cubicBezTo>
                <a:cubicBezTo>
                  <a:pt x="33338" y="85400"/>
                  <a:pt x="25868" y="92869"/>
                  <a:pt x="16669" y="92869"/>
                </a:cubicBezTo>
                <a:cubicBezTo>
                  <a:pt x="7469" y="92869"/>
                  <a:pt x="0" y="85400"/>
                  <a:pt x="0" y="76200"/>
                </a:cubicBezTo>
                <a:close/>
                <a:moveTo>
                  <a:pt x="50006" y="76200"/>
                </a:moveTo>
                <a:cubicBezTo>
                  <a:pt x="50006" y="67000"/>
                  <a:pt x="57475" y="59531"/>
                  <a:pt x="66675" y="59531"/>
                </a:cubicBezTo>
                <a:cubicBezTo>
                  <a:pt x="75875" y="59531"/>
                  <a:pt x="83344" y="67000"/>
                  <a:pt x="83344" y="76200"/>
                </a:cubicBezTo>
                <a:cubicBezTo>
                  <a:pt x="83344" y="85400"/>
                  <a:pt x="75875" y="92869"/>
                  <a:pt x="66675" y="92869"/>
                </a:cubicBezTo>
                <a:cubicBezTo>
                  <a:pt x="57475" y="92869"/>
                  <a:pt x="50006" y="85400"/>
                  <a:pt x="50006" y="76200"/>
                </a:cubicBezTo>
                <a:close/>
                <a:moveTo>
                  <a:pt x="116681" y="59531"/>
                </a:moveTo>
                <a:cubicBezTo>
                  <a:pt x="125881" y="59531"/>
                  <a:pt x="133350" y="67000"/>
                  <a:pt x="133350" y="76200"/>
                </a:cubicBezTo>
                <a:cubicBezTo>
                  <a:pt x="133350" y="85400"/>
                  <a:pt x="125881" y="92869"/>
                  <a:pt x="116681" y="92869"/>
                </a:cubicBezTo>
                <a:cubicBezTo>
                  <a:pt x="107482" y="92869"/>
                  <a:pt x="100013" y="85400"/>
                  <a:pt x="100013" y="76200"/>
                </a:cubicBezTo>
                <a:cubicBezTo>
                  <a:pt x="100013" y="67000"/>
                  <a:pt x="107482" y="59531"/>
                  <a:pt x="116681" y="59531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Text 37"/>
          <p:cNvSpPr/>
          <p:nvPr/>
        </p:nvSpPr>
        <p:spPr>
          <a:xfrm>
            <a:off x="809625" y="5191125"/>
            <a:ext cx="15430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... (项目其他文件)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7335143" y="1223963"/>
            <a:ext cx="4467225" cy="3933825"/>
          </a:xfrm>
          <a:custGeom>
            <a:avLst/>
            <a:gdLst/>
            <a:ahLst/>
            <a:cxnLst/>
            <a:rect l="l" t="t" r="r" b="b"/>
            <a:pathLst>
              <a:path w="4467225" h="3933825">
                <a:moveTo>
                  <a:pt x="76198" y="0"/>
                </a:moveTo>
                <a:lnTo>
                  <a:pt x="4391027" y="0"/>
                </a:lnTo>
                <a:cubicBezTo>
                  <a:pt x="4433110" y="0"/>
                  <a:pt x="4467225" y="34115"/>
                  <a:pt x="4467225" y="76198"/>
                </a:cubicBezTo>
                <a:lnTo>
                  <a:pt x="4467225" y="3857627"/>
                </a:lnTo>
                <a:cubicBezTo>
                  <a:pt x="4467225" y="3899710"/>
                  <a:pt x="4433110" y="3933825"/>
                  <a:pt x="4391027" y="3933825"/>
                </a:cubicBezTo>
                <a:lnTo>
                  <a:pt x="76198" y="3933825"/>
                </a:lnTo>
                <a:cubicBezTo>
                  <a:pt x="34115" y="3933825"/>
                  <a:pt x="0" y="3899710"/>
                  <a:pt x="0" y="3857627"/>
                </a:cubicBezTo>
                <a:lnTo>
                  <a:pt x="0" y="76198"/>
                </a:lnTo>
                <a:cubicBezTo>
                  <a:pt x="0" y="34115"/>
                  <a:pt x="34115" y="0"/>
                  <a:pt x="76198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" name="Shape 39"/>
          <p:cNvSpPr/>
          <p:nvPr/>
        </p:nvSpPr>
        <p:spPr>
          <a:xfrm>
            <a:off x="7516118" y="141922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83344" y="59531"/>
                </a:moveTo>
                <a:cubicBezTo>
                  <a:pt x="83344" y="52960"/>
                  <a:pt x="88679" y="47625"/>
                  <a:pt x="95250" y="47625"/>
                </a:cubicBezTo>
                <a:cubicBezTo>
                  <a:pt x="101821" y="47625"/>
                  <a:pt x="107156" y="52960"/>
                  <a:pt x="107156" y="59531"/>
                </a:cubicBezTo>
                <a:cubicBezTo>
                  <a:pt x="107156" y="66102"/>
                  <a:pt x="101821" y="71438"/>
                  <a:pt x="95250" y="71438"/>
                </a:cubicBezTo>
                <a:cubicBezTo>
                  <a:pt x="88679" y="71438"/>
                  <a:pt x="83344" y="66102"/>
                  <a:pt x="83344" y="59531"/>
                </a:cubicBezTo>
                <a:close/>
                <a:moveTo>
                  <a:pt x="80367" y="83344"/>
                </a:moveTo>
                <a:lnTo>
                  <a:pt x="98227" y="83344"/>
                </a:lnTo>
                <a:cubicBezTo>
                  <a:pt x="103175" y="83344"/>
                  <a:pt x="107156" y="87325"/>
                  <a:pt x="107156" y="92273"/>
                </a:cubicBezTo>
                <a:lnTo>
                  <a:pt x="107156" y="125016"/>
                </a:lnTo>
                <a:lnTo>
                  <a:pt x="110133" y="125016"/>
                </a:lnTo>
                <a:cubicBezTo>
                  <a:pt x="115081" y="125016"/>
                  <a:pt x="119063" y="128997"/>
                  <a:pt x="119063" y="133945"/>
                </a:cubicBezTo>
                <a:cubicBezTo>
                  <a:pt x="119063" y="138894"/>
                  <a:pt x="115081" y="142875"/>
                  <a:pt x="110133" y="142875"/>
                </a:cubicBezTo>
                <a:lnTo>
                  <a:pt x="80367" y="142875"/>
                </a:lnTo>
                <a:cubicBezTo>
                  <a:pt x="75419" y="142875"/>
                  <a:pt x="71438" y="138894"/>
                  <a:pt x="71438" y="133945"/>
                </a:cubicBezTo>
                <a:cubicBezTo>
                  <a:pt x="71438" y="128997"/>
                  <a:pt x="75419" y="125016"/>
                  <a:pt x="80367" y="125016"/>
                </a:cubicBezTo>
                <a:lnTo>
                  <a:pt x="89297" y="125016"/>
                </a:lnTo>
                <a:lnTo>
                  <a:pt x="89297" y="101203"/>
                </a:lnTo>
                <a:lnTo>
                  <a:pt x="80367" y="101203"/>
                </a:lnTo>
                <a:cubicBezTo>
                  <a:pt x="75419" y="101203"/>
                  <a:pt x="71438" y="97222"/>
                  <a:pt x="71438" y="92273"/>
                </a:cubicBezTo>
                <a:cubicBezTo>
                  <a:pt x="71438" y="87325"/>
                  <a:pt x="75419" y="83344"/>
                  <a:pt x="80367" y="8334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Text 40"/>
          <p:cNvSpPr/>
          <p:nvPr/>
        </p:nvSpPr>
        <p:spPr>
          <a:xfrm>
            <a:off x="7844730" y="1381125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文件说明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7511355" y="1762125"/>
            <a:ext cx="4133850" cy="1028700"/>
          </a:xfrm>
          <a:custGeom>
            <a:avLst/>
            <a:gdLst/>
            <a:ahLst/>
            <a:cxnLst/>
            <a:rect l="l" t="t" r="r" b="b"/>
            <a:pathLst>
              <a:path w="4133850" h="1028700">
                <a:moveTo>
                  <a:pt x="38100" y="0"/>
                </a:moveTo>
                <a:lnTo>
                  <a:pt x="4057654" y="0"/>
                </a:lnTo>
                <a:cubicBezTo>
                  <a:pt x="4099736" y="0"/>
                  <a:pt x="4133850" y="34114"/>
                  <a:pt x="4133850" y="76196"/>
                </a:cubicBezTo>
                <a:lnTo>
                  <a:pt x="4133850" y="952504"/>
                </a:lnTo>
                <a:cubicBezTo>
                  <a:pt x="4133850" y="994586"/>
                  <a:pt x="4099736" y="1028700"/>
                  <a:pt x="40576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7511355" y="1762125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7644705" y="1876425"/>
            <a:ext cx="3962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config.yaml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7644705" y="2105025"/>
            <a:ext cx="3962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项目背景、技术栈、约束条件、规则注入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7644705" y="2409825"/>
            <a:ext cx="685800" cy="266700"/>
          </a:xfrm>
          <a:custGeom>
            <a:avLst/>
            <a:gdLst/>
            <a:ahLst/>
            <a:cxnLst/>
            <a:rect l="l" t="t" r="r" b="b"/>
            <a:pathLst>
              <a:path w="685800" h="266700">
                <a:moveTo>
                  <a:pt x="38101" y="0"/>
                </a:moveTo>
                <a:lnTo>
                  <a:pt x="647699" y="0"/>
                </a:lnTo>
                <a:cubicBezTo>
                  <a:pt x="668742" y="0"/>
                  <a:pt x="685800" y="17058"/>
                  <a:pt x="685800" y="38101"/>
                </a:cubicBezTo>
                <a:lnTo>
                  <a:pt x="685800" y="228599"/>
                </a:lnTo>
                <a:cubicBezTo>
                  <a:pt x="685800" y="249628"/>
                  <a:pt x="668728" y="266700"/>
                  <a:pt x="647699" y="266700"/>
                </a:cubicBezTo>
                <a:lnTo>
                  <a:pt x="38101" y="266700"/>
                </a:lnTo>
                <a:cubicBezTo>
                  <a:pt x="17058" y="266700"/>
                  <a:pt x="0" y="249642"/>
                  <a:pt x="0" y="2285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Text 46"/>
          <p:cNvSpPr/>
          <p:nvPr/>
        </p:nvSpPr>
        <p:spPr>
          <a:xfrm>
            <a:off x="7644705" y="2409825"/>
            <a:ext cx="752475" cy="2667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推荐填写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7511355" y="2867025"/>
            <a:ext cx="4133850" cy="1028700"/>
          </a:xfrm>
          <a:custGeom>
            <a:avLst/>
            <a:gdLst/>
            <a:ahLst/>
            <a:cxnLst/>
            <a:rect l="l" t="t" r="r" b="b"/>
            <a:pathLst>
              <a:path w="4133850" h="1028700">
                <a:moveTo>
                  <a:pt x="38100" y="0"/>
                </a:moveTo>
                <a:lnTo>
                  <a:pt x="4057654" y="0"/>
                </a:lnTo>
                <a:cubicBezTo>
                  <a:pt x="4099736" y="0"/>
                  <a:pt x="4133850" y="34114"/>
                  <a:pt x="4133850" y="76196"/>
                </a:cubicBezTo>
                <a:lnTo>
                  <a:pt x="4133850" y="952504"/>
                </a:lnTo>
                <a:cubicBezTo>
                  <a:pt x="4133850" y="994586"/>
                  <a:pt x="4099736" y="1028700"/>
                  <a:pt x="40576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Shape 48"/>
          <p:cNvSpPr/>
          <p:nvPr/>
        </p:nvSpPr>
        <p:spPr>
          <a:xfrm>
            <a:off x="7511355" y="2867025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Text 49"/>
          <p:cNvSpPr/>
          <p:nvPr/>
        </p:nvSpPr>
        <p:spPr>
          <a:xfrm>
            <a:off x="7644705" y="2981325"/>
            <a:ext cx="3962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changes/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7644705" y="3209925"/>
            <a:ext cx="3962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存放活跃的变更提案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7644705" y="3514725"/>
            <a:ext cx="419100" cy="266700"/>
          </a:xfrm>
          <a:custGeom>
            <a:avLst/>
            <a:gdLst/>
            <a:ahLst/>
            <a:cxnLst/>
            <a:rect l="l" t="t" r="r" b="b"/>
            <a:pathLst>
              <a:path w="419100" h="266700">
                <a:moveTo>
                  <a:pt x="38101" y="0"/>
                </a:moveTo>
                <a:lnTo>
                  <a:pt x="380999" y="0"/>
                </a:lnTo>
                <a:cubicBezTo>
                  <a:pt x="402042" y="0"/>
                  <a:pt x="419100" y="17058"/>
                  <a:pt x="419100" y="38101"/>
                </a:cubicBezTo>
                <a:lnTo>
                  <a:pt x="419100" y="228599"/>
                </a:lnTo>
                <a:cubicBezTo>
                  <a:pt x="419100" y="249642"/>
                  <a:pt x="402042" y="266700"/>
                  <a:pt x="380999" y="266700"/>
                </a:cubicBezTo>
                <a:lnTo>
                  <a:pt x="38101" y="266700"/>
                </a:lnTo>
                <a:cubicBezTo>
                  <a:pt x="17058" y="266700"/>
                  <a:pt x="0" y="249642"/>
                  <a:pt x="0" y="2285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D9A443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2"/>
          <p:cNvSpPr/>
          <p:nvPr/>
        </p:nvSpPr>
        <p:spPr>
          <a:xfrm>
            <a:off x="7644705" y="3514725"/>
            <a:ext cx="485775" cy="2667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必需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7511355" y="3971925"/>
            <a:ext cx="4133850" cy="1028700"/>
          </a:xfrm>
          <a:custGeom>
            <a:avLst/>
            <a:gdLst/>
            <a:ahLst/>
            <a:cxnLst/>
            <a:rect l="l" t="t" r="r" b="b"/>
            <a:pathLst>
              <a:path w="4133850" h="1028700">
                <a:moveTo>
                  <a:pt x="38100" y="0"/>
                </a:moveTo>
                <a:lnTo>
                  <a:pt x="4057654" y="0"/>
                </a:lnTo>
                <a:cubicBezTo>
                  <a:pt x="4099736" y="0"/>
                  <a:pt x="4133850" y="34114"/>
                  <a:pt x="4133850" y="76196"/>
                </a:cubicBezTo>
                <a:lnTo>
                  <a:pt x="4133850" y="952504"/>
                </a:lnTo>
                <a:cubicBezTo>
                  <a:pt x="4133850" y="994586"/>
                  <a:pt x="4099736" y="1028700"/>
                  <a:pt x="40576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Shape 54"/>
          <p:cNvSpPr/>
          <p:nvPr/>
        </p:nvSpPr>
        <p:spPr>
          <a:xfrm>
            <a:off x="7511355" y="3971925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Text 55"/>
          <p:cNvSpPr/>
          <p:nvPr/>
        </p:nvSpPr>
        <p:spPr>
          <a:xfrm>
            <a:off x="7644705" y="4086225"/>
            <a:ext cx="3962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specs/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7644705" y="4314825"/>
            <a:ext cx="3962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存放已归档的规范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7644705" y="4619625"/>
            <a:ext cx="419100" cy="266700"/>
          </a:xfrm>
          <a:custGeom>
            <a:avLst/>
            <a:gdLst/>
            <a:ahLst/>
            <a:cxnLst/>
            <a:rect l="l" t="t" r="r" b="b"/>
            <a:pathLst>
              <a:path w="419100" h="266700">
                <a:moveTo>
                  <a:pt x="38101" y="0"/>
                </a:moveTo>
                <a:lnTo>
                  <a:pt x="380999" y="0"/>
                </a:lnTo>
                <a:cubicBezTo>
                  <a:pt x="402042" y="0"/>
                  <a:pt x="419100" y="17058"/>
                  <a:pt x="419100" y="38101"/>
                </a:cubicBezTo>
                <a:lnTo>
                  <a:pt x="419100" y="228599"/>
                </a:lnTo>
                <a:cubicBezTo>
                  <a:pt x="419100" y="249642"/>
                  <a:pt x="402042" y="266700"/>
                  <a:pt x="380999" y="266700"/>
                </a:cubicBezTo>
                <a:lnTo>
                  <a:pt x="38101" y="266700"/>
                </a:lnTo>
                <a:cubicBezTo>
                  <a:pt x="17058" y="266700"/>
                  <a:pt x="0" y="249642"/>
                  <a:pt x="0" y="2285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5F6B7A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Text 58"/>
          <p:cNvSpPr/>
          <p:nvPr/>
        </p:nvSpPr>
        <p:spPr>
          <a:xfrm>
            <a:off x="7644705" y="4619625"/>
            <a:ext cx="485775" cy="2667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可选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7335143" y="5281613"/>
            <a:ext cx="4467225" cy="695325"/>
          </a:xfrm>
          <a:custGeom>
            <a:avLst/>
            <a:gdLst/>
            <a:ahLst/>
            <a:cxnLst/>
            <a:rect l="l" t="t" r="r" b="b"/>
            <a:pathLst>
              <a:path w="4467225" h="695325">
                <a:moveTo>
                  <a:pt x="76201" y="0"/>
                </a:moveTo>
                <a:lnTo>
                  <a:pt x="4391024" y="0"/>
                </a:lnTo>
                <a:cubicBezTo>
                  <a:pt x="4433109" y="0"/>
                  <a:pt x="4467225" y="34116"/>
                  <a:pt x="4467225" y="76201"/>
                </a:cubicBezTo>
                <a:lnTo>
                  <a:pt x="4467225" y="619124"/>
                </a:lnTo>
                <a:cubicBezTo>
                  <a:pt x="4467225" y="661209"/>
                  <a:pt x="4433109" y="695325"/>
                  <a:pt x="4391024" y="695325"/>
                </a:cubicBezTo>
                <a:lnTo>
                  <a:pt x="76201" y="695325"/>
                </a:lnTo>
                <a:cubicBezTo>
                  <a:pt x="34116" y="695325"/>
                  <a:pt x="0" y="661209"/>
                  <a:pt x="0" y="619124"/>
                </a:cubicBezTo>
                <a:lnTo>
                  <a:pt x="0" y="76201"/>
                </a:lnTo>
                <a:cubicBezTo>
                  <a:pt x="0" y="34116"/>
                  <a:pt x="34116" y="0"/>
                  <a:pt x="76201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2" name="Shape 60"/>
          <p:cNvSpPr/>
          <p:nvPr/>
        </p:nvSpPr>
        <p:spPr>
          <a:xfrm>
            <a:off x="7492305" y="543877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87184" y="114300"/>
                </a:moveTo>
                <a:cubicBezTo>
                  <a:pt x="89356" y="107662"/>
                  <a:pt x="93702" y="101650"/>
                  <a:pt x="98614" y="96470"/>
                </a:cubicBezTo>
                <a:cubicBezTo>
                  <a:pt x="108347" y="86231"/>
                  <a:pt x="114300" y="72390"/>
                  <a:pt x="114300" y="57150"/>
                </a:cubicBezTo>
                <a:cubicBezTo>
                  <a:pt x="114300" y="25598"/>
                  <a:pt x="88702" y="0"/>
                  <a:pt x="57150" y="0"/>
                </a:cubicBezTo>
                <a:cubicBezTo>
                  <a:pt x="25598" y="0"/>
                  <a:pt x="0" y="25598"/>
                  <a:pt x="0" y="57150"/>
                </a:cubicBezTo>
                <a:cubicBezTo>
                  <a:pt x="0" y="72390"/>
                  <a:pt x="5953" y="86231"/>
                  <a:pt x="15686" y="96470"/>
                </a:cubicBezTo>
                <a:cubicBezTo>
                  <a:pt x="20598" y="101650"/>
                  <a:pt x="24973" y="107662"/>
                  <a:pt x="27116" y="114300"/>
                </a:cubicBezTo>
                <a:lnTo>
                  <a:pt x="87154" y="114300"/>
                </a:lnTo>
                <a:close/>
                <a:moveTo>
                  <a:pt x="85725" y="128588"/>
                </a:moveTo>
                <a:lnTo>
                  <a:pt x="28575" y="128588"/>
                </a:lnTo>
                <a:lnTo>
                  <a:pt x="28575" y="133350"/>
                </a:lnTo>
                <a:cubicBezTo>
                  <a:pt x="28575" y="146506"/>
                  <a:pt x="39231" y="157163"/>
                  <a:pt x="52388" y="157163"/>
                </a:cubicBezTo>
                <a:lnTo>
                  <a:pt x="61912" y="157163"/>
                </a:lnTo>
                <a:cubicBezTo>
                  <a:pt x="75069" y="157163"/>
                  <a:pt x="85725" y="146506"/>
                  <a:pt x="85725" y="133350"/>
                </a:cubicBezTo>
                <a:lnTo>
                  <a:pt x="85725" y="128588"/>
                </a:lnTo>
                <a:close/>
                <a:moveTo>
                  <a:pt x="54769" y="33338"/>
                </a:moveTo>
                <a:cubicBezTo>
                  <a:pt x="42922" y="33338"/>
                  <a:pt x="33338" y="42922"/>
                  <a:pt x="33338" y="54769"/>
                </a:cubicBezTo>
                <a:cubicBezTo>
                  <a:pt x="33338" y="58728"/>
                  <a:pt x="30153" y="61912"/>
                  <a:pt x="26194" y="61912"/>
                </a:cubicBezTo>
                <a:cubicBezTo>
                  <a:pt x="22235" y="61912"/>
                  <a:pt x="19050" y="58728"/>
                  <a:pt x="19050" y="54769"/>
                </a:cubicBezTo>
                <a:cubicBezTo>
                  <a:pt x="19050" y="35034"/>
                  <a:pt x="35034" y="19050"/>
                  <a:pt x="54769" y="19050"/>
                </a:cubicBezTo>
                <a:cubicBezTo>
                  <a:pt x="58728" y="19050"/>
                  <a:pt x="61912" y="22235"/>
                  <a:pt x="61912" y="26194"/>
                </a:cubicBezTo>
                <a:cubicBezTo>
                  <a:pt x="61912" y="30153"/>
                  <a:pt x="58728" y="33338"/>
                  <a:pt x="54769" y="33338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3" name="Text 61"/>
          <p:cNvSpPr/>
          <p:nvPr/>
        </p:nvSpPr>
        <p:spPr>
          <a:xfrm>
            <a:off x="7701855" y="5400675"/>
            <a:ext cx="40576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注意：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v1.0.0 起，AGENTS.md 和 project.md 已移除，项目上下文统一写入 config.yaml 的 context 字段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7783" y="367783"/>
            <a:ext cx="11529991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kern="0" spc="58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CONFIGURATION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67783" y="662009"/>
            <a:ext cx="11621937" cy="3677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0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config.yaml 配置详解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72380" y="1181502"/>
            <a:ext cx="5645466" cy="5305267"/>
          </a:xfrm>
          <a:custGeom>
            <a:avLst/>
            <a:gdLst/>
            <a:ahLst/>
            <a:cxnLst/>
            <a:rect l="l" t="t" r="r" b="b"/>
            <a:pathLst>
              <a:path w="5645466" h="5305267">
                <a:moveTo>
                  <a:pt x="73531" y="0"/>
                </a:moveTo>
                <a:lnTo>
                  <a:pt x="5571935" y="0"/>
                </a:lnTo>
                <a:cubicBezTo>
                  <a:pt x="5612545" y="0"/>
                  <a:pt x="5645466" y="32921"/>
                  <a:pt x="5645466" y="73531"/>
                </a:cubicBezTo>
                <a:lnTo>
                  <a:pt x="5645466" y="5231736"/>
                </a:lnTo>
                <a:cubicBezTo>
                  <a:pt x="5645466" y="5272346"/>
                  <a:pt x="5612545" y="5305267"/>
                  <a:pt x="5571935" y="5305267"/>
                </a:cubicBezTo>
                <a:lnTo>
                  <a:pt x="73531" y="5305267"/>
                </a:lnTo>
                <a:cubicBezTo>
                  <a:pt x="32921" y="5305267"/>
                  <a:pt x="0" y="5272346"/>
                  <a:pt x="0" y="5231736"/>
                </a:cubicBezTo>
                <a:lnTo>
                  <a:pt x="0" y="73531"/>
                </a:lnTo>
                <a:cubicBezTo>
                  <a:pt x="0" y="32948"/>
                  <a:pt x="32948" y="0"/>
                  <a:pt x="73531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70063" y="1351602"/>
            <a:ext cx="137919" cy="183891"/>
          </a:xfrm>
          <a:custGeom>
            <a:avLst/>
            <a:gdLst/>
            <a:ahLst/>
            <a:cxnLst/>
            <a:rect l="l" t="t" r="r" b="b"/>
            <a:pathLst>
              <a:path w="137919" h="183891">
                <a:moveTo>
                  <a:pt x="0" y="22986"/>
                </a:moveTo>
                <a:cubicBezTo>
                  <a:pt x="0" y="10308"/>
                  <a:pt x="10308" y="0"/>
                  <a:pt x="22986" y="0"/>
                </a:cubicBezTo>
                <a:lnTo>
                  <a:pt x="76681" y="0"/>
                </a:lnTo>
                <a:cubicBezTo>
                  <a:pt x="82787" y="0"/>
                  <a:pt x="88641" y="2406"/>
                  <a:pt x="92951" y="6716"/>
                </a:cubicBezTo>
                <a:lnTo>
                  <a:pt x="131202" y="45003"/>
                </a:lnTo>
                <a:cubicBezTo>
                  <a:pt x="135512" y="49313"/>
                  <a:pt x="137919" y="55167"/>
                  <a:pt x="137919" y="61273"/>
                </a:cubicBezTo>
                <a:lnTo>
                  <a:pt x="137919" y="160905"/>
                </a:lnTo>
                <a:cubicBezTo>
                  <a:pt x="137919" y="173583"/>
                  <a:pt x="127611" y="183891"/>
                  <a:pt x="114932" y="183891"/>
                </a:cubicBezTo>
                <a:lnTo>
                  <a:pt x="22986" y="183891"/>
                </a:lnTo>
                <a:cubicBezTo>
                  <a:pt x="10308" y="183891"/>
                  <a:pt x="0" y="173583"/>
                  <a:pt x="0" y="160905"/>
                </a:cubicBezTo>
                <a:lnTo>
                  <a:pt x="0" y="22986"/>
                </a:lnTo>
                <a:close/>
                <a:moveTo>
                  <a:pt x="74706" y="21011"/>
                </a:moveTo>
                <a:lnTo>
                  <a:pt x="74706" y="54593"/>
                </a:lnTo>
                <a:cubicBezTo>
                  <a:pt x="74706" y="59370"/>
                  <a:pt x="78549" y="63213"/>
                  <a:pt x="83326" y="63213"/>
                </a:cubicBezTo>
                <a:lnTo>
                  <a:pt x="116908" y="63213"/>
                </a:lnTo>
                <a:lnTo>
                  <a:pt x="74706" y="21011"/>
                </a:lnTo>
                <a:close/>
                <a:moveTo>
                  <a:pt x="55383" y="106169"/>
                </a:moveTo>
                <a:cubicBezTo>
                  <a:pt x="58472" y="102541"/>
                  <a:pt x="58077" y="97118"/>
                  <a:pt x="54449" y="94029"/>
                </a:cubicBezTo>
                <a:cubicBezTo>
                  <a:pt x="50822" y="90940"/>
                  <a:pt x="45398" y="91335"/>
                  <a:pt x="42309" y="94963"/>
                </a:cubicBezTo>
                <a:lnTo>
                  <a:pt x="25070" y="115076"/>
                </a:lnTo>
                <a:cubicBezTo>
                  <a:pt x="22304" y="118308"/>
                  <a:pt x="22304" y="123049"/>
                  <a:pt x="25070" y="126282"/>
                </a:cubicBezTo>
                <a:lnTo>
                  <a:pt x="42309" y="146395"/>
                </a:lnTo>
                <a:cubicBezTo>
                  <a:pt x="45398" y="150022"/>
                  <a:pt x="50857" y="150417"/>
                  <a:pt x="54449" y="147329"/>
                </a:cubicBezTo>
                <a:cubicBezTo>
                  <a:pt x="58041" y="144240"/>
                  <a:pt x="58472" y="138781"/>
                  <a:pt x="55383" y="135189"/>
                </a:cubicBezTo>
                <a:lnTo>
                  <a:pt x="42956" y="120679"/>
                </a:lnTo>
                <a:lnTo>
                  <a:pt x="55383" y="106169"/>
                </a:lnTo>
                <a:close/>
                <a:moveTo>
                  <a:pt x="95609" y="94963"/>
                </a:moveTo>
                <a:cubicBezTo>
                  <a:pt x="92520" y="91335"/>
                  <a:pt x="87061" y="90940"/>
                  <a:pt x="83469" y="94029"/>
                </a:cubicBezTo>
                <a:cubicBezTo>
                  <a:pt x="79878" y="97118"/>
                  <a:pt x="79447" y="102577"/>
                  <a:pt x="82536" y="106169"/>
                </a:cubicBezTo>
                <a:lnTo>
                  <a:pt x="94963" y="120679"/>
                </a:lnTo>
                <a:lnTo>
                  <a:pt x="82536" y="135189"/>
                </a:lnTo>
                <a:cubicBezTo>
                  <a:pt x="79447" y="138816"/>
                  <a:pt x="79842" y="144240"/>
                  <a:pt x="83469" y="147329"/>
                </a:cubicBezTo>
                <a:cubicBezTo>
                  <a:pt x="87097" y="150417"/>
                  <a:pt x="92520" y="150022"/>
                  <a:pt x="95609" y="146395"/>
                </a:cubicBezTo>
                <a:lnTo>
                  <a:pt x="112849" y="126282"/>
                </a:lnTo>
                <a:cubicBezTo>
                  <a:pt x="115615" y="123049"/>
                  <a:pt x="115615" y="118308"/>
                  <a:pt x="112849" y="115076"/>
                </a:cubicBezTo>
                <a:lnTo>
                  <a:pt x="95609" y="94963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827511" y="1333213"/>
            <a:ext cx="1048181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config.yaml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24090" y="1664217"/>
            <a:ext cx="5342045" cy="4670842"/>
          </a:xfrm>
          <a:custGeom>
            <a:avLst/>
            <a:gdLst/>
            <a:ahLst/>
            <a:cxnLst/>
            <a:rect l="l" t="t" r="r" b="b"/>
            <a:pathLst>
              <a:path w="5342045" h="4670842">
                <a:moveTo>
                  <a:pt x="73566" y="0"/>
                </a:moveTo>
                <a:lnTo>
                  <a:pt x="5268479" y="0"/>
                </a:lnTo>
                <a:cubicBezTo>
                  <a:pt x="5309109" y="0"/>
                  <a:pt x="5342045" y="32937"/>
                  <a:pt x="5342045" y="73566"/>
                </a:cubicBezTo>
                <a:lnTo>
                  <a:pt x="5342045" y="4597276"/>
                </a:lnTo>
                <a:cubicBezTo>
                  <a:pt x="5342045" y="4637905"/>
                  <a:pt x="5309109" y="4670842"/>
                  <a:pt x="5268479" y="4670842"/>
                </a:cubicBezTo>
                <a:lnTo>
                  <a:pt x="73566" y="4670842"/>
                </a:lnTo>
                <a:cubicBezTo>
                  <a:pt x="32937" y="4670842"/>
                  <a:pt x="0" y="4637905"/>
                  <a:pt x="0" y="4597276"/>
                </a:cubicBezTo>
                <a:lnTo>
                  <a:pt x="0" y="73566"/>
                </a:lnTo>
                <a:cubicBezTo>
                  <a:pt x="0" y="32964"/>
                  <a:pt x="32964" y="0"/>
                  <a:pt x="7356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634425" y="1774552"/>
            <a:ext cx="5194932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Schema 定义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34425" y="2013611"/>
            <a:ext cx="5194932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schema:</a:t>
            </a:r>
            <a:r>
              <a:rPr lang="en-US" sz="1158" dirty="0">
                <a:solidFill>
                  <a:srgbClr val="E0E2E6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spec-driven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34425" y="2326226"/>
            <a:ext cx="5194932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项目上下文（注入 AI 请求）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34425" y="2565285"/>
            <a:ext cx="5194932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context:</a:t>
            </a:r>
            <a:r>
              <a:rPr lang="en-US" sz="1158" dirty="0">
                <a:solidFill>
                  <a:srgbClr val="E0E2E6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|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81538" y="2804344"/>
            <a:ext cx="5047819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Tech stack: TypeScript, React, Node.js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81538" y="3043403"/>
            <a:ext cx="5047819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Testing: Jest with React Testing Library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81538" y="3282462"/>
            <a:ext cx="5047819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API: RESTful, documented in docs/api.md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81538" y="3521520"/>
            <a:ext cx="5047819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We maintain backwards compatibility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34425" y="3834136"/>
            <a:ext cx="5194932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各类文档的规则注入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634425" y="4105376"/>
            <a:ext cx="604974" cy="1746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rules: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781538" y="4344434"/>
            <a:ext cx="870683" cy="1746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proposal: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928652" y="4551312"/>
            <a:ext cx="4900706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Include rollback plan for risky changes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781538" y="4822552"/>
            <a:ext cx="604974" cy="1746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specs: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928652" y="5029430"/>
            <a:ext cx="4900706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Use Given/When/Then format for scenarios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781538" y="5300670"/>
            <a:ext cx="693544" cy="1746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design: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928652" y="5507548"/>
            <a:ext cx="4900706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Include sequence diagrams for complex flows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781538" y="5778787"/>
            <a:ext cx="604974" cy="1746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tasks: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928652" y="5985665"/>
            <a:ext cx="4900706" cy="2390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158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Break tasks into max 2-hour chunks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175160" y="1181502"/>
            <a:ext cx="5645466" cy="2804344"/>
          </a:xfrm>
          <a:custGeom>
            <a:avLst/>
            <a:gdLst/>
            <a:ahLst/>
            <a:cxnLst/>
            <a:rect l="l" t="t" r="r" b="b"/>
            <a:pathLst>
              <a:path w="5645466" h="2804344">
                <a:moveTo>
                  <a:pt x="73558" y="0"/>
                </a:moveTo>
                <a:lnTo>
                  <a:pt x="5571908" y="0"/>
                </a:lnTo>
                <a:cubicBezTo>
                  <a:pt x="5612533" y="0"/>
                  <a:pt x="5645466" y="32933"/>
                  <a:pt x="5645466" y="73558"/>
                </a:cubicBezTo>
                <a:lnTo>
                  <a:pt x="5645466" y="2730786"/>
                </a:lnTo>
                <a:cubicBezTo>
                  <a:pt x="5645466" y="2771411"/>
                  <a:pt x="5612533" y="2804344"/>
                  <a:pt x="5571908" y="2804344"/>
                </a:cubicBezTo>
                <a:lnTo>
                  <a:pt x="73558" y="2804344"/>
                </a:lnTo>
                <a:cubicBezTo>
                  <a:pt x="32933" y="2804344"/>
                  <a:pt x="0" y="2771411"/>
                  <a:pt x="0" y="2730786"/>
                </a:cubicBezTo>
                <a:lnTo>
                  <a:pt x="0" y="73558"/>
                </a:lnTo>
                <a:cubicBezTo>
                  <a:pt x="0" y="32933"/>
                  <a:pt x="32933" y="0"/>
                  <a:pt x="73558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5"/>
          <p:cNvSpPr/>
          <p:nvPr/>
        </p:nvSpPr>
        <p:spPr>
          <a:xfrm>
            <a:off x="6349856" y="1369991"/>
            <a:ext cx="183891" cy="183891"/>
          </a:xfrm>
          <a:custGeom>
            <a:avLst/>
            <a:gdLst/>
            <a:ahLst/>
            <a:cxnLst/>
            <a:rect l="l" t="t" r="r" b="b"/>
            <a:pathLst>
              <a:path w="183891" h="183891">
                <a:moveTo>
                  <a:pt x="83505" y="1868"/>
                </a:moveTo>
                <a:cubicBezTo>
                  <a:pt x="88857" y="-611"/>
                  <a:pt x="95035" y="-611"/>
                  <a:pt x="100386" y="1868"/>
                </a:cubicBezTo>
                <a:lnTo>
                  <a:pt x="178899" y="38143"/>
                </a:lnTo>
                <a:cubicBezTo>
                  <a:pt x="181952" y="39544"/>
                  <a:pt x="183891" y="42597"/>
                  <a:pt x="183891" y="45973"/>
                </a:cubicBezTo>
                <a:cubicBezTo>
                  <a:pt x="183891" y="49349"/>
                  <a:pt x="181952" y="52402"/>
                  <a:pt x="178899" y="53803"/>
                </a:cubicBezTo>
                <a:lnTo>
                  <a:pt x="100386" y="90078"/>
                </a:lnTo>
                <a:cubicBezTo>
                  <a:pt x="95035" y="92556"/>
                  <a:pt x="88857" y="92556"/>
                  <a:pt x="83505" y="90078"/>
                </a:cubicBezTo>
                <a:lnTo>
                  <a:pt x="4992" y="53803"/>
                </a:lnTo>
                <a:cubicBezTo>
                  <a:pt x="1939" y="52366"/>
                  <a:pt x="0" y="49313"/>
                  <a:pt x="0" y="45973"/>
                </a:cubicBezTo>
                <a:cubicBezTo>
                  <a:pt x="0" y="42633"/>
                  <a:pt x="1939" y="39544"/>
                  <a:pt x="4992" y="38143"/>
                </a:cubicBezTo>
                <a:lnTo>
                  <a:pt x="83505" y="1868"/>
                </a:lnTo>
                <a:close/>
                <a:moveTo>
                  <a:pt x="17276" y="78441"/>
                </a:moveTo>
                <a:lnTo>
                  <a:pt x="76286" y="105702"/>
                </a:lnTo>
                <a:cubicBezTo>
                  <a:pt x="86235" y="110299"/>
                  <a:pt x="97692" y="110299"/>
                  <a:pt x="107641" y="105702"/>
                </a:cubicBezTo>
                <a:lnTo>
                  <a:pt x="166652" y="78441"/>
                </a:lnTo>
                <a:lnTo>
                  <a:pt x="178899" y="84116"/>
                </a:lnTo>
                <a:cubicBezTo>
                  <a:pt x="181952" y="85517"/>
                  <a:pt x="183891" y="88570"/>
                  <a:pt x="183891" y="91946"/>
                </a:cubicBezTo>
                <a:cubicBezTo>
                  <a:pt x="183891" y="95322"/>
                  <a:pt x="181952" y="98375"/>
                  <a:pt x="178899" y="99775"/>
                </a:cubicBezTo>
                <a:lnTo>
                  <a:pt x="100386" y="136051"/>
                </a:lnTo>
                <a:cubicBezTo>
                  <a:pt x="95035" y="138529"/>
                  <a:pt x="88857" y="138529"/>
                  <a:pt x="83505" y="136051"/>
                </a:cubicBezTo>
                <a:lnTo>
                  <a:pt x="4992" y="99775"/>
                </a:lnTo>
                <a:cubicBezTo>
                  <a:pt x="1939" y="98339"/>
                  <a:pt x="0" y="95286"/>
                  <a:pt x="0" y="91946"/>
                </a:cubicBezTo>
                <a:cubicBezTo>
                  <a:pt x="0" y="88605"/>
                  <a:pt x="1939" y="85517"/>
                  <a:pt x="4992" y="84116"/>
                </a:cubicBezTo>
                <a:lnTo>
                  <a:pt x="17240" y="78441"/>
                </a:lnTo>
                <a:close/>
                <a:moveTo>
                  <a:pt x="4992" y="130089"/>
                </a:moveTo>
                <a:lnTo>
                  <a:pt x="17240" y="124414"/>
                </a:lnTo>
                <a:lnTo>
                  <a:pt x="76250" y="151674"/>
                </a:lnTo>
                <a:cubicBezTo>
                  <a:pt x="86199" y="156272"/>
                  <a:pt x="97656" y="156272"/>
                  <a:pt x="107605" y="151674"/>
                </a:cubicBezTo>
                <a:lnTo>
                  <a:pt x="166616" y="124414"/>
                </a:lnTo>
                <a:lnTo>
                  <a:pt x="178863" y="130089"/>
                </a:lnTo>
                <a:cubicBezTo>
                  <a:pt x="181916" y="131490"/>
                  <a:pt x="183855" y="134542"/>
                  <a:pt x="183855" y="137919"/>
                </a:cubicBezTo>
                <a:cubicBezTo>
                  <a:pt x="183855" y="141295"/>
                  <a:pt x="181916" y="144348"/>
                  <a:pt x="178863" y="145748"/>
                </a:cubicBezTo>
                <a:lnTo>
                  <a:pt x="100350" y="182024"/>
                </a:lnTo>
                <a:cubicBezTo>
                  <a:pt x="94999" y="184502"/>
                  <a:pt x="88821" y="184502"/>
                  <a:pt x="83469" y="182024"/>
                </a:cubicBezTo>
                <a:lnTo>
                  <a:pt x="4992" y="145748"/>
                </a:lnTo>
                <a:cubicBezTo>
                  <a:pt x="1939" y="144312"/>
                  <a:pt x="0" y="141259"/>
                  <a:pt x="0" y="137919"/>
                </a:cubicBezTo>
                <a:cubicBezTo>
                  <a:pt x="0" y="134578"/>
                  <a:pt x="1939" y="131490"/>
                  <a:pt x="4992" y="130089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6667069" y="1333213"/>
            <a:ext cx="1075765" cy="257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03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配置字段说明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345259" y="1700995"/>
            <a:ext cx="5323656" cy="662009"/>
          </a:xfrm>
          <a:custGeom>
            <a:avLst/>
            <a:gdLst/>
            <a:ahLst/>
            <a:cxnLst/>
            <a:rect l="l" t="t" r="r" b="b"/>
            <a:pathLst>
              <a:path w="5323656" h="662009">
                <a:moveTo>
                  <a:pt x="36778" y="0"/>
                </a:moveTo>
                <a:lnTo>
                  <a:pt x="5250100" y="0"/>
                </a:lnTo>
                <a:cubicBezTo>
                  <a:pt x="5290724" y="0"/>
                  <a:pt x="5323656" y="32932"/>
                  <a:pt x="5323656" y="73556"/>
                </a:cubicBezTo>
                <a:lnTo>
                  <a:pt x="5323656" y="588453"/>
                </a:lnTo>
                <a:cubicBezTo>
                  <a:pt x="5323656" y="629077"/>
                  <a:pt x="5290724" y="662009"/>
                  <a:pt x="5250100" y="662009"/>
                </a:cubicBezTo>
                <a:lnTo>
                  <a:pt x="36778" y="662009"/>
                </a:lnTo>
                <a:cubicBezTo>
                  <a:pt x="16466" y="662009"/>
                  <a:pt x="0" y="645543"/>
                  <a:pt x="0" y="625231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Shape 28"/>
          <p:cNvSpPr/>
          <p:nvPr/>
        </p:nvSpPr>
        <p:spPr>
          <a:xfrm>
            <a:off x="6345259" y="1700995"/>
            <a:ext cx="36778" cy="662009"/>
          </a:xfrm>
          <a:custGeom>
            <a:avLst/>
            <a:gdLst/>
            <a:ahLst/>
            <a:cxnLst/>
            <a:rect l="l" t="t" r="r" b="b"/>
            <a:pathLst>
              <a:path w="36778" h="662009">
                <a:moveTo>
                  <a:pt x="36778" y="0"/>
                </a:moveTo>
                <a:lnTo>
                  <a:pt x="36778" y="0"/>
                </a:lnTo>
                <a:lnTo>
                  <a:pt x="36778" y="662009"/>
                </a:lnTo>
                <a:lnTo>
                  <a:pt x="36778" y="662009"/>
                </a:lnTo>
                <a:cubicBezTo>
                  <a:pt x="16466" y="662009"/>
                  <a:pt x="0" y="645543"/>
                  <a:pt x="0" y="625231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9"/>
          <p:cNvSpPr/>
          <p:nvPr/>
        </p:nvSpPr>
        <p:spPr>
          <a:xfrm>
            <a:off x="6473983" y="1811330"/>
            <a:ext cx="5158154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schema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473983" y="2032000"/>
            <a:ext cx="5158154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规范模式定义，当前为 spec-driven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345259" y="2436561"/>
            <a:ext cx="5323656" cy="662009"/>
          </a:xfrm>
          <a:custGeom>
            <a:avLst/>
            <a:gdLst/>
            <a:ahLst/>
            <a:cxnLst/>
            <a:rect l="l" t="t" r="r" b="b"/>
            <a:pathLst>
              <a:path w="5323656" h="662009">
                <a:moveTo>
                  <a:pt x="36778" y="0"/>
                </a:moveTo>
                <a:lnTo>
                  <a:pt x="5250100" y="0"/>
                </a:lnTo>
                <a:cubicBezTo>
                  <a:pt x="5290724" y="0"/>
                  <a:pt x="5323656" y="32932"/>
                  <a:pt x="5323656" y="73556"/>
                </a:cubicBezTo>
                <a:lnTo>
                  <a:pt x="5323656" y="588453"/>
                </a:lnTo>
                <a:cubicBezTo>
                  <a:pt x="5323656" y="629077"/>
                  <a:pt x="5290724" y="662009"/>
                  <a:pt x="5250100" y="662009"/>
                </a:cubicBezTo>
                <a:lnTo>
                  <a:pt x="36778" y="662009"/>
                </a:lnTo>
                <a:cubicBezTo>
                  <a:pt x="16466" y="662009"/>
                  <a:pt x="0" y="645543"/>
                  <a:pt x="0" y="625231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Shape 32"/>
          <p:cNvSpPr/>
          <p:nvPr/>
        </p:nvSpPr>
        <p:spPr>
          <a:xfrm>
            <a:off x="6345259" y="2436561"/>
            <a:ext cx="36778" cy="662009"/>
          </a:xfrm>
          <a:custGeom>
            <a:avLst/>
            <a:gdLst/>
            <a:ahLst/>
            <a:cxnLst/>
            <a:rect l="l" t="t" r="r" b="b"/>
            <a:pathLst>
              <a:path w="36778" h="662009">
                <a:moveTo>
                  <a:pt x="36778" y="0"/>
                </a:moveTo>
                <a:lnTo>
                  <a:pt x="36778" y="0"/>
                </a:lnTo>
                <a:lnTo>
                  <a:pt x="36778" y="662009"/>
                </a:lnTo>
                <a:lnTo>
                  <a:pt x="36778" y="662009"/>
                </a:lnTo>
                <a:cubicBezTo>
                  <a:pt x="16466" y="662009"/>
                  <a:pt x="0" y="645543"/>
                  <a:pt x="0" y="625231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Text 33"/>
          <p:cNvSpPr/>
          <p:nvPr/>
        </p:nvSpPr>
        <p:spPr>
          <a:xfrm>
            <a:off x="6473983" y="2546896"/>
            <a:ext cx="5158154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context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473983" y="2767566"/>
            <a:ext cx="5158154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项目背景、技术栈、约束条件，会被注入到每一次 AI 规划请求中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345259" y="3172127"/>
            <a:ext cx="5323656" cy="662009"/>
          </a:xfrm>
          <a:custGeom>
            <a:avLst/>
            <a:gdLst/>
            <a:ahLst/>
            <a:cxnLst/>
            <a:rect l="l" t="t" r="r" b="b"/>
            <a:pathLst>
              <a:path w="5323656" h="662009">
                <a:moveTo>
                  <a:pt x="36778" y="0"/>
                </a:moveTo>
                <a:lnTo>
                  <a:pt x="5250100" y="0"/>
                </a:lnTo>
                <a:cubicBezTo>
                  <a:pt x="5290724" y="0"/>
                  <a:pt x="5323656" y="32932"/>
                  <a:pt x="5323656" y="73556"/>
                </a:cubicBezTo>
                <a:lnTo>
                  <a:pt x="5323656" y="588453"/>
                </a:lnTo>
                <a:cubicBezTo>
                  <a:pt x="5323656" y="629077"/>
                  <a:pt x="5290724" y="662009"/>
                  <a:pt x="5250100" y="662009"/>
                </a:cubicBezTo>
                <a:lnTo>
                  <a:pt x="36778" y="662009"/>
                </a:lnTo>
                <a:cubicBezTo>
                  <a:pt x="16466" y="662009"/>
                  <a:pt x="0" y="645543"/>
                  <a:pt x="0" y="625231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Shape 36"/>
          <p:cNvSpPr/>
          <p:nvPr/>
        </p:nvSpPr>
        <p:spPr>
          <a:xfrm>
            <a:off x="6345259" y="3172127"/>
            <a:ext cx="36778" cy="662009"/>
          </a:xfrm>
          <a:custGeom>
            <a:avLst/>
            <a:gdLst/>
            <a:ahLst/>
            <a:cxnLst/>
            <a:rect l="l" t="t" r="r" b="b"/>
            <a:pathLst>
              <a:path w="36778" h="662009">
                <a:moveTo>
                  <a:pt x="36778" y="0"/>
                </a:moveTo>
                <a:lnTo>
                  <a:pt x="36778" y="0"/>
                </a:lnTo>
                <a:lnTo>
                  <a:pt x="36778" y="662009"/>
                </a:lnTo>
                <a:lnTo>
                  <a:pt x="36778" y="662009"/>
                </a:lnTo>
                <a:cubicBezTo>
                  <a:pt x="16466" y="662009"/>
                  <a:pt x="0" y="645543"/>
                  <a:pt x="0" y="625231"/>
                </a:cubicBezTo>
                <a:lnTo>
                  <a:pt x="0" y="36778"/>
                </a:lnTo>
                <a:cubicBezTo>
                  <a:pt x="0" y="16480"/>
                  <a:pt x="16480" y="0"/>
                  <a:pt x="36778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Text 37"/>
          <p:cNvSpPr/>
          <p:nvPr/>
        </p:nvSpPr>
        <p:spPr>
          <a:xfrm>
            <a:off x="6473983" y="3282462"/>
            <a:ext cx="5158154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rules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473983" y="3503131"/>
            <a:ext cx="5158154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为 proposal、specs、design、tasks 等各类文档定义规则约束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175160" y="4105376"/>
            <a:ext cx="5645466" cy="1700995"/>
          </a:xfrm>
          <a:custGeom>
            <a:avLst/>
            <a:gdLst/>
            <a:ahLst/>
            <a:cxnLst/>
            <a:rect l="l" t="t" r="r" b="b"/>
            <a:pathLst>
              <a:path w="5645466" h="1700995">
                <a:moveTo>
                  <a:pt x="73551" y="0"/>
                </a:moveTo>
                <a:lnTo>
                  <a:pt x="5571915" y="0"/>
                </a:lnTo>
                <a:cubicBezTo>
                  <a:pt x="5612536" y="0"/>
                  <a:pt x="5645466" y="32930"/>
                  <a:pt x="5645466" y="73551"/>
                </a:cubicBezTo>
                <a:lnTo>
                  <a:pt x="5645466" y="1627444"/>
                </a:lnTo>
                <a:cubicBezTo>
                  <a:pt x="5645466" y="1668066"/>
                  <a:pt x="5612536" y="1700995"/>
                  <a:pt x="5571915" y="1700995"/>
                </a:cubicBezTo>
                <a:lnTo>
                  <a:pt x="73551" y="1700995"/>
                </a:lnTo>
                <a:cubicBezTo>
                  <a:pt x="32930" y="1700995"/>
                  <a:pt x="0" y="1668066"/>
                  <a:pt x="0" y="1627444"/>
                </a:cubicBezTo>
                <a:lnTo>
                  <a:pt x="0" y="73551"/>
                </a:lnTo>
                <a:cubicBezTo>
                  <a:pt x="0" y="32957"/>
                  <a:pt x="32957" y="0"/>
                  <a:pt x="73551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" name="Shape 40"/>
          <p:cNvSpPr/>
          <p:nvPr/>
        </p:nvSpPr>
        <p:spPr>
          <a:xfrm>
            <a:off x="6338363" y="4293864"/>
            <a:ext cx="206878" cy="183891"/>
          </a:xfrm>
          <a:custGeom>
            <a:avLst/>
            <a:gdLst/>
            <a:ahLst/>
            <a:cxnLst/>
            <a:rect l="l" t="t" r="r" b="b"/>
            <a:pathLst>
              <a:path w="206878" h="183891">
                <a:moveTo>
                  <a:pt x="111161" y="-6788"/>
                </a:moveTo>
                <a:cubicBezTo>
                  <a:pt x="109688" y="-9661"/>
                  <a:pt x="106707" y="-11493"/>
                  <a:pt x="103475" y="-11493"/>
                </a:cubicBezTo>
                <a:cubicBezTo>
                  <a:pt x="100242" y="-11493"/>
                  <a:pt x="97261" y="-9661"/>
                  <a:pt x="95789" y="-6788"/>
                </a:cubicBezTo>
                <a:lnTo>
                  <a:pt x="69354" y="45003"/>
                </a:lnTo>
                <a:lnTo>
                  <a:pt x="11924" y="54126"/>
                </a:lnTo>
                <a:cubicBezTo>
                  <a:pt x="8728" y="54629"/>
                  <a:pt x="6070" y="56891"/>
                  <a:pt x="5064" y="59980"/>
                </a:cubicBezTo>
                <a:cubicBezTo>
                  <a:pt x="4059" y="63069"/>
                  <a:pt x="4885" y="66445"/>
                  <a:pt x="7147" y="68744"/>
                </a:cubicBezTo>
                <a:lnTo>
                  <a:pt x="48236" y="109868"/>
                </a:lnTo>
                <a:lnTo>
                  <a:pt x="39185" y="167298"/>
                </a:lnTo>
                <a:cubicBezTo>
                  <a:pt x="38682" y="170495"/>
                  <a:pt x="40011" y="173727"/>
                  <a:pt x="42633" y="175631"/>
                </a:cubicBezTo>
                <a:cubicBezTo>
                  <a:pt x="45255" y="177534"/>
                  <a:pt x="48702" y="177822"/>
                  <a:pt x="51612" y="176349"/>
                </a:cubicBezTo>
                <a:lnTo>
                  <a:pt x="103475" y="149986"/>
                </a:lnTo>
                <a:lnTo>
                  <a:pt x="155302" y="176349"/>
                </a:lnTo>
                <a:cubicBezTo>
                  <a:pt x="158175" y="177822"/>
                  <a:pt x="161659" y="177534"/>
                  <a:pt x="164281" y="175631"/>
                </a:cubicBezTo>
                <a:cubicBezTo>
                  <a:pt x="166903" y="173727"/>
                  <a:pt x="168232" y="170531"/>
                  <a:pt x="167729" y="167298"/>
                </a:cubicBezTo>
                <a:lnTo>
                  <a:pt x="158642" y="109868"/>
                </a:lnTo>
                <a:lnTo>
                  <a:pt x="199730" y="68744"/>
                </a:lnTo>
                <a:cubicBezTo>
                  <a:pt x="202029" y="66445"/>
                  <a:pt x="202819" y="63069"/>
                  <a:pt x="201814" y="59980"/>
                </a:cubicBezTo>
                <a:cubicBezTo>
                  <a:pt x="200808" y="56891"/>
                  <a:pt x="198186" y="54629"/>
                  <a:pt x="194954" y="54126"/>
                </a:cubicBezTo>
                <a:lnTo>
                  <a:pt x="137559" y="45003"/>
                </a:lnTo>
                <a:lnTo>
                  <a:pt x="111161" y="-6788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41"/>
          <p:cNvSpPr/>
          <p:nvPr/>
        </p:nvSpPr>
        <p:spPr>
          <a:xfrm>
            <a:off x="6667069" y="4257086"/>
            <a:ext cx="744760" cy="257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03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关键特性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345259" y="4661647"/>
            <a:ext cx="147113" cy="147113"/>
          </a:xfrm>
          <a:custGeom>
            <a:avLst/>
            <a:gdLst/>
            <a:ahLst/>
            <a:cxnLst/>
            <a:rect l="l" t="t" r="r" b="b"/>
            <a:pathLst>
              <a:path w="147113" h="147113">
                <a:moveTo>
                  <a:pt x="73557" y="147113"/>
                </a:moveTo>
                <a:cubicBezTo>
                  <a:pt x="114154" y="147113"/>
                  <a:pt x="147113" y="114154"/>
                  <a:pt x="147113" y="73557"/>
                </a:cubicBezTo>
                <a:cubicBezTo>
                  <a:pt x="147113" y="32960"/>
                  <a:pt x="114154" y="0"/>
                  <a:pt x="73557" y="0"/>
                </a:cubicBezTo>
                <a:cubicBezTo>
                  <a:pt x="32960" y="0"/>
                  <a:pt x="0" y="32960"/>
                  <a:pt x="0" y="73557"/>
                </a:cubicBezTo>
                <a:cubicBezTo>
                  <a:pt x="0" y="114154"/>
                  <a:pt x="32960" y="147113"/>
                  <a:pt x="73557" y="147113"/>
                </a:cubicBezTo>
                <a:close/>
                <a:moveTo>
                  <a:pt x="97807" y="61115"/>
                </a:moveTo>
                <a:lnTo>
                  <a:pt x="74821" y="97893"/>
                </a:lnTo>
                <a:cubicBezTo>
                  <a:pt x="73614" y="99819"/>
                  <a:pt x="71545" y="101025"/>
                  <a:pt x="69275" y="101140"/>
                </a:cubicBezTo>
                <a:cubicBezTo>
                  <a:pt x="67005" y="101255"/>
                  <a:pt x="64822" y="100221"/>
                  <a:pt x="63471" y="98382"/>
                </a:cubicBezTo>
                <a:lnTo>
                  <a:pt x="49679" y="79993"/>
                </a:lnTo>
                <a:cubicBezTo>
                  <a:pt x="47381" y="76947"/>
                  <a:pt x="48013" y="72637"/>
                  <a:pt x="51059" y="70338"/>
                </a:cubicBezTo>
                <a:cubicBezTo>
                  <a:pt x="54104" y="68040"/>
                  <a:pt x="58414" y="68672"/>
                  <a:pt x="60713" y="71718"/>
                </a:cubicBezTo>
                <a:lnTo>
                  <a:pt x="68471" y="82062"/>
                </a:lnTo>
                <a:lnTo>
                  <a:pt x="86113" y="53817"/>
                </a:lnTo>
                <a:cubicBezTo>
                  <a:pt x="88124" y="50599"/>
                  <a:pt x="92377" y="49593"/>
                  <a:pt x="95624" y="51633"/>
                </a:cubicBezTo>
                <a:cubicBezTo>
                  <a:pt x="98870" y="53673"/>
                  <a:pt x="99847" y="57897"/>
                  <a:pt x="97807" y="6114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6584318" y="4624869"/>
            <a:ext cx="5158154" cy="4413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context 字段注入：</a:t>
            </a:r>
            <a:r>
              <a:rPr lang="en-US" sz="1158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比旧版 AGENTS.md 更可靠，确保 AI 每次都能获取项目上下文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6345259" y="5176543"/>
            <a:ext cx="147113" cy="147113"/>
          </a:xfrm>
          <a:custGeom>
            <a:avLst/>
            <a:gdLst/>
            <a:ahLst/>
            <a:cxnLst/>
            <a:rect l="l" t="t" r="r" b="b"/>
            <a:pathLst>
              <a:path w="147113" h="147113">
                <a:moveTo>
                  <a:pt x="73557" y="147113"/>
                </a:moveTo>
                <a:cubicBezTo>
                  <a:pt x="114154" y="147113"/>
                  <a:pt x="147113" y="114154"/>
                  <a:pt x="147113" y="73557"/>
                </a:cubicBezTo>
                <a:cubicBezTo>
                  <a:pt x="147113" y="32960"/>
                  <a:pt x="114154" y="0"/>
                  <a:pt x="73557" y="0"/>
                </a:cubicBezTo>
                <a:cubicBezTo>
                  <a:pt x="32960" y="0"/>
                  <a:pt x="0" y="32960"/>
                  <a:pt x="0" y="73557"/>
                </a:cubicBezTo>
                <a:cubicBezTo>
                  <a:pt x="0" y="114154"/>
                  <a:pt x="32960" y="147113"/>
                  <a:pt x="73557" y="147113"/>
                </a:cubicBezTo>
                <a:close/>
                <a:moveTo>
                  <a:pt x="97807" y="61115"/>
                </a:moveTo>
                <a:lnTo>
                  <a:pt x="74821" y="97893"/>
                </a:lnTo>
                <a:cubicBezTo>
                  <a:pt x="73614" y="99819"/>
                  <a:pt x="71545" y="101025"/>
                  <a:pt x="69275" y="101140"/>
                </a:cubicBezTo>
                <a:cubicBezTo>
                  <a:pt x="67005" y="101255"/>
                  <a:pt x="64822" y="100221"/>
                  <a:pt x="63471" y="98382"/>
                </a:cubicBezTo>
                <a:lnTo>
                  <a:pt x="49679" y="79993"/>
                </a:lnTo>
                <a:cubicBezTo>
                  <a:pt x="47381" y="76947"/>
                  <a:pt x="48013" y="72637"/>
                  <a:pt x="51059" y="70338"/>
                </a:cubicBezTo>
                <a:cubicBezTo>
                  <a:pt x="54104" y="68040"/>
                  <a:pt x="58414" y="68672"/>
                  <a:pt x="60713" y="71718"/>
                </a:cubicBezTo>
                <a:lnTo>
                  <a:pt x="68471" y="82062"/>
                </a:lnTo>
                <a:lnTo>
                  <a:pt x="86113" y="53817"/>
                </a:lnTo>
                <a:cubicBezTo>
                  <a:pt x="88124" y="50599"/>
                  <a:pt x="92377" y="49593"/>
                  <a:pt x="95624" y="51633"/>
                </a:cubicBezTo>
                <a:cubicBezTo>
                  <a:pt x="98870" y="53673"/>
                  <a:pt x="99847" y="57897"/>
                  <a:pt x="97807" y="6114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Text 45"/>
          <p:cNvSpPr/>
          <p:nvPr/>
        </p:nvSpPr>
        <p:spPr>
          <a:xfrm>
            <a:off x="6584318" y="5139765"/>
            <a:ext cx="3696217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rules 灵活配置：</a:t>
            </a:r>
            <a:r>
              <a:rPr lang="en-US" sz="1158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为不同类型的文档设置特定的规则约束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6345259" y="5470769"/>
            <a:ext cx="147113" cy="147113"/>
          </a:xfrm>
          <a:custGeom>
            <a:avLst/>
            <a:gdLst/>
            <a:ahLst/>
            <a:cxnLst/>
            <a:rect l="l" t="t" r="r" b="b"/>
            <a:pathLst>
              <a:path w="147113" h="147113">
                <a:moveTo>
                  <a:pt x="73557" y="147113"/>
                </a:moveTo>
                <a:cubicBezTo>
                  <a:pt x="114154" y="147113"/>
                  <a:pt x="147113" y="114154"/>
                  <a:pt x="147113" y="73557"/>
                </a:cubicBezTo>
                <a:cubicBezTo>
                  <a:pt x="147113" y="32960"/>
                  <a:pt x="114154" y="0"/>
                  <a:pt x="73557" y="0"/>
                </a:cubicBezTo>
                <a:cubicBezTo>
                  <a:pt x="32960" y="0"/>
                  <a:pt x="0" y="32960"/>
                  <a:pt x="0" y="73557"/>
                </a:cubicBezTo>
                <a:cubicBezTo>
                  <a:pt x="0" y="114154"/>
                  <a:pt x="32960" y="147113"/>
                  <a:pt x="73557" y="147113"/>
                </a:cubicBezTo>
                <a:close/>
                <a:moveTo>
                  <a:pt x="97807" y="61115"/>
                </a:moveTo>
                <a:lnTo>
                  <a:pt x="74821" y="97893"/>
                </a:lnTo>
                <a:cubicBezTo>
                  <a:pt x="73614" y="99819"/>
                  <a:pt x="71545" y="101025"/>
                  <a:pt x="69275" y="101140"/>
                </a:cubicBezTo>
                <a:cubicBezTo>
                  <a:pt x="67005" y="101255"/>
                  <a:pt x="64822" y="100221"/>
                  <a:pt x="63471" y="98382"/>
                </a:cubicBezTo>
                <a:lnTo>
                  <a:pt x="49679" y="79993"/>
                </a:lnTo>
                <a:cubicBezTo>
                  <a:pt x="47381" y="76947"/>
                  <a:pt x="48013" y="72637"/>
                  <a:pt x="51059" y="70338"/>
                </a:cubicBezTo>
                <a:cubicBezTo>
                  <a:pt x="54104" y="68040"/>
                  <a:pt x="58414" y="68672"/>
                  <a:pt x="60713" y="71718"/>
                </a:cubicBezTo>
                <a:lnTo>
                  <a:pt x="68471" y="82062"/>
                </a:lnTo>
                <a:lnTo>
                  <a:pt x="86113" y="53817"/>
                </a:lnTo>
                <a:cubicBezTo>
                  <a:pt x="88124" y="50599"/>
                  <a:pt x="92377" y="49593"/>
                  <a:pt x="95624" y="51633"/>
                </a:cubicBezTo>
                <a:cubicBezTo>
                  <a:pt x="98870" y="53673"/>
                  <a:pt x="99847" y="57897"/>
                  <a:pt x="97807" y="6114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6584318" y="5433991"/>
            <a:ext cx="3043403" cy="22067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158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YAML 格式：</a:t>
            </a:r>
            <a:r>
              <a:rPr lang="en-US" sz="1158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易于阅读和编辑，支持版本控制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A7EBB">
                  <a:alpha val="20000"/>
                </a:srgbClr>
              </a:gs>
              <a:gs pos="50000">
                <a:srgbClr val="1A1D21"/>
              </a:gs>
              <a:gs pos="100000">
                <a:srgbClr val="1A1D21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781050" y="78105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1200150" y="0"/>
                </a:moveTo>
                <a:lnTo>
                  <a:pt x="1200150" y="0"/>
                </a:lnTo>
                <a:cubicBezTo>
                  <a:pt x="1862531" y="0"/>
                  <a:pt x="2400300" y="537769"/>
                  <a:pt x="2400300" y="1200150"/>
                </a:cubicBezTo>
                <a:lnTo>
                  <a:pt x="2400300" y="1200150"/>
                </a:lnTo>
                <a:cubicBezTo>
                  <a:pt x="2400300" y="1862531"/>
                  <a:pt x="1862531" y="2400300"/>
                  <a:pt x="1200150" y="2400300"/>
                </a:cubicBezTo>
                <a:lnTo>
                  <a:pt x="1200150" y="2400300"/>
                </a:lnTo>
                <a:cubicBezTo>
                  <a:pt x="537769" y="2400300"/>
                  <a:pt x="0" y="1862531"/>
                  <a:pt x="0" y="1200150"/>
                </a:cubicBezTo>
                <a:lnTo>
                  <a:pt x="0" y="1200150"/>
                </a:lnTo>
                <a:cubicBezTo>
                  <a:pt x="0" y="537769"/>
                  <a:pt x="537769" y="0"/>
                  <a:pt x="12001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4A7EBB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1238250" y="1238250"/>
            <a:ext cx="1485900" cy="1485900"/>
          </a:xfrm>
          <a:custGeom>
            <a:avLst/>
            <a:gdLst/>
            <a:ahLst/>
            <a:cxnLst/>
            <a:rect l="l" t="t" r="r" b="b"/>
            <a:pathLst>
              <a:path w="1485900" h="1485900">
                <a:moveTo>
                  <a:pt x="742950" y="0"/>
                </a:moveTo>
                <a:lnTo>
                  <a:pt x="742950" y="0"/>
                </a:lnTo>
                <a:cubicBezTo>
                  <a:pt x="1152995" y="0"/>
                  <a:pt x="1485900" y="332905"/>
                  <a:pt x="1485900" y="742950"/>
                </a:cubicBezTo>
                <a:lnTo>
                  <a:pt x="1485900" y="742950"/>
                </a:lnTo>
                <a:cubicBezTo>
                  <a:pt x="1485900" y="1152995"/>
                  <a:pt x="1152995" y="1485900"/>
                  <a:pt x="742950" y="1485900"/>
                </a:cubicBezTo>
                <a:lnTo>
                  <a:pt x="742950" y="1485900"/>
                </a:lnTo>
                <a:cubicBezTo>
                  <a:pt x="332905" y="1485900"/>
                  <a:pt x="0" y="1152995"/>
                  <a:pt x="0" y="742950"/>
                </a:cubicBezTo>
                <a:lnTo>
                  <a:pt x="0" y="742950"/>
                </a:lnTo>
                <a:cubicBezTo>
                  <a:pt x="0" y="332905"/>
                  <a:pt x="332905" y="0"/>
                  <a:pt x="7429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9A443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385763" y="1963341"/>
            <a:ext cx="1476375" cy="428625"/>
          </a:xfrm>
          <a:custGeom>
            <a:avLst/>
            <a:gdLst/>
            <a:ahLst/>
            <a:cxnLst/>
            <a:rect l="l" t="t" r="r" b="b"/>
            <a:pathLst>
              <a:path w="1476375" h="428625">
                <a:moveTo>
                  <a:pt x="76201" y="0"/>
                </a:moveTo>
                <a:lnTo>
                  <a:pt x="1400174" y="0"/>
                </a:lnTo>
                <a:cubicBezTo>
                  <a:pt x="1442259" y="0"/>
                  <a:pt x="1476375" y="34116"/>
                  <a:pt x="1476375" y="76201"/>
                </a:cubicBezTo>
                <a:lnTo>
                  <a:pt x="1476375" y="352424"/>
                </a:lnTo>
                <a:cubicBezTo>
                  <a:pt x="1476375" y="394509"/>
                  <a:pt x="1442259" y="428625"/>
                  <a:pt x="1400174" y="428625"/>
                </a:cubicBezTo>
                <a:lnTo>
                  <a:pt x="76201" y="428625"/>
                </a:lnTo>
                <a:cubicBezTo>
                  <a:pt x="34116" y="428625"/>
                  <a:pt x="0" y="394509"/>
                  <a:pt x="0" y="352424"/>
                </a:cubicBezTo>
                <a:lnTo>
                  <a:pt x="0" y="76201"/>
                </a:lnTo>
                <a:cubicBezTo>
                  <a:pt x="0" y="34145"/>
                  <a:pt x="34145" y="0"/>
                  <a:pt x="762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 w="12700">
            <a:solidFill>
              <a:srgbClr val="4A7EBB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542925" y="2058591"/>
            <a:ext cx="124971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kern="0" spc="68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CHAPTER 04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2625328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创建变更提案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81000" y="3711178"/>
            <a:ext cx="65436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以变更（Change）为单位管理功能开发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81000" y="4747022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1447800" y="4632722"/>
            <a:ext cx="1238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/opsx:propose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CREATING CHANGES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创建新变更的方式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5763" y="1147763"/>
            <a:ext cx="5629275" cy="3019425"/>
          </a:xfrm>
          <a:custGeom>
            <a:avLst/>
            <a:gdLst/>
            <a:ahLst/>
            <a:cxnLst/>
            <a:rect l="l" t="t" r="r" b="b"/>
            <a:pathLst>
              <a:path w="5629275" h="3019425">
                <a:moveTo>
                  <a:pt x="76210" y="0"/>
                </a:moveTo>
                <a:lnTo>
                  <a:pt x="5553065" y="0"/>
                </a:lnTo>
                <a:cubicBezTo>
                  <a:pt x="5595154" y="0"/>
                  <a:pt x="5629275" y="34121"/>
                  <a:pt x="5629275" y="76210"/>
                </a:cubicBezTo>
                <a:lnTo>
                  <a:pt x="5629275" y="2943215"/>
                </a:lnTo>
                <a:cubicBezTo>
                  <a:pt x="5629275" y="2985304"/>
                  <a:pt x="5595154" y="3019425"/>
                  <a:pt x="5553065" y="3019425"/>
                </a:cubicBezTo>
                <a:lnTo>
                  <a:pt x="76210" y="3019425"/>
                </a:lnTo>
                <a:cubicBezTo>
                  <a:pt x="34121" y="3019425"/>
                  <a:pt x="0" y="2985304"/>
                  <a:pt x="0" y="2943215"/>
                </a:cubicBezTo>
                <a:lnTo>
                  <a:pt x="0" y="76210"/>
                </a:lnTo>
                <a:cubicBezTo>
                  <a:pt x="0" y="34121"/>
                  <a:pt x="34121" y="0"/>
                  <a:pt x="7621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04825" y="13239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611981" y="142875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42863" y="107156"/>
                </a:moveTo>
                <a:lnTo>
                  <a:pt x="8204" y="107156"/>
                </a:lnTo>
                <a:cubicBezTo>
                  <a:pt x="-134" y="107156"/>
                  <a:pt x="-5257" y="98081"/>
                  <a:pt x="-971" y="90915"/>
                </a:cubicBezTo>
                <a:lnTo>
                  <a:pt x="16743" y="61380"/>
                </a:lnTo>
                <a:cubicBezTo>
                  <a:pt x="19656" y="56525"/>
                  <a:pt x="24880" y="53578"/>
                  <a:pt x="30540" y="53578"/>
                </a:cubicBezTo>
                <a:lnTo>
                  <a:pt x="62352" y="53578"/>
                </a:lnTo>
                <a:cubicBezTo>
                  <a:pt x="87835" y="10414"/>
                  <a:pt x="125842" y="8238"/>
                  <a:pt x="151258" y="11955"/>
                </a:cubicBezTo>
                <a:cubicBezTo>
                  <a:pt x="155544" y="12591"/>
                  <a:pt x="158893" y="15939"/>
                  <a:pt x="159495" y="20192"/>
                </a:cubicBezTo>
                <a:cubicBezTo>
                  <a:pt x="163212" y="45608"/>
                  <a:pt x="161036" y="83615"/>
                  <a:pt x="117872" y="109098"/>
                </a:cubicBezTo>
                <a:lnTo>
                  <a:pt x="117872" y="140910"/>
                </a:lnTo>
                <a:cubicBezTo>
                  <a:pt x="117872" y="146570"/>
                  <a:pt x="114925" y="151794"/>
                  <a:pt x="110070" y="154707"/>
                </a:cubicBezTo>
                <a:lnTo>
                  <a:pt x="80535" y="172421"/>
                </a:lnTo>
                <a:cubicBezTo>
                  <a:pt x="73402" y="176707"/>
                  <a:pt x="64294" y="171550"/>
                  <a:pt x="64294" y="163246"/>
                </a:cubicBezTo>
                <a:lnTo>
                  <a:pt x="64294" y="128588"/>
                </a:lnTo>
                <a:cubicBezTo>
                  <a:pt x="64294" y="116767"/>
                  <a:pt x="54683" y="107156"/>
                  <a:pt x="42863" y="107156"/>
                </a:cubicBezTo>
                <a:lnTo>
                  <a:pt x="42829" y="107156"/>
                </a:lnTo>
                <a:close/>
                <a:moveTo>
                  <a:pt x="133945" y="53578"/>
                </a:moveTo>
                <a:cubicBezTo>
                  <a:pt x="133945" y="44707"/>
                  <a:pt x="126743" y="37505"/>
                  <a:pt x="117872" y="37505"/>
                </a:cubicBezTo>
                <a:cubicBezTo>
                  <a:pt x="109001" y="37505"/>
                  <a:pt x="101798" y="44707"/>
                  <a:pt x="101798" y="53578"/>
                </a:cubicBezTo>
                <a:cubicBezTo>
                  <a:pt x="101798" y="62449"/>
                  <a:pt x="109001" y="69652"/>
                  <a:pt x="117872" y="69652"/>
                </a:cubicBezTo>
                <a:cubicBezTo>
                  <a:pt x="126743" y="69652"/>
                  <a:pt x="133945" y="62449"/>
                  <a:pt x="133945" y="5357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Text 5"/>
          <p:cNvSpPr/>
          <p:nvPr/>
        </p:nvSpPr>
        <p:spPr>
          <a:xfrm>
            <a:off x="1000125" y="1266825"/>
            <a:ext cx="1619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方式一：斜杠命令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000125" y="1533525"/>
            <a:ext cx="1600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推荐，一步完成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23875" y="1838325"/>
            <a:ext cx="5372100" cy="838200"/>
          </a:xfrm>
          <a:custGeom>
            <a:avLst/>
            <a:gdLst/>
            <a:ahLst/>
            <a:cxnLst/>
            <a:rect l="l" t="t" r="r" b="b"/>
            <a:pathLst>
              <a:path w="5372100" h="838200">
                <a:moveTo>
                  <a:pt x="38100" y="0"/>
                </a:moveTo>
                <a:lnTo>
                  <a:pt x="5295899" y="0"/>
                </a:lnTo>
                <a:cubicBezTo>
                  <a:pt x="5337984" y="0"/>
                  <a:pt x="5372100" y="34116"/>
                  <a:pt x="5372100" y="76201"/>
                </a:cubicBezTo>
                <a:lnTo>
                  <a:pt x="5372100" y="761999"/>
                </a:lnTo>
                <a:cubicBezTo>
                  <a:pt x="5372100" y="804084"/>
                  <a:pt x="5337984" y="838200"/>
                  <a:pt x="5295899" y="838200"/>
                </a:cubicBezTo>
                <a:lnTo>
                  <a:pt x="38100" y="838200"/>
                </a:lnTo>
                <a:cubicBezTo>
                  <a:pt x="17058" y="838200"/>
                  <a:pt x="0" y="821142"/>
                  <a:pt x="0" y="800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8"/>
          <p:cNvSpPr/>
          <p:nvPr/>
        </p:nvSpPr>
        <p:spPr>
          <a:xfrm>
            <a:off x="523875" y="1838325"/>
            <a:ext cx="38100" cy="838200"/>
          </a:xfrm>
          <a:custGeom>
            <a:avLst/>
            <a:gdLst/>
            <a:ahLst/>
            <a:cxnLst/>
            <a:rect l="l" t="t" r="r" b="b"/>
            <a:pathLst>
              <a:path w="38100" h="838200">
                <a:moveTo>
                  <a:pt x="38100" y="0"/>
                </a:moveTo>
                <a:lnTo>
                  <a:pt x="38100" y="0"/>
                </a:lnTo>
                <a:lnTo>
                  <a:pt x="38100" y="838200"/>
                </a:lnTo>
                <a:lnTo>
                  <a:pt x="38100" y="838200"/>
                </a:lnTo>
                <a:cubicBezTo>
                  <a:pt x="17072" y="838200"/>
                  <a:pt x="0" y="821128"/>
                  <a:pt x="0" y="800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Shape 9"/>
          <p:cNvSpPr/>
          <p:nvPr/>
        </p:nvSpPr>
        <p:spPr>
          <a:xfrm>
            <a:off x="619125" y="1914525"/>
            <a:ext cx="5200650" cy="381000"/>
          </a:xfrm>
          <a:custGeom>
            <a:avLst/>
            <a:gdLst/>
            <a:ahLst/>
            <a:cxnLst/>
            <a:rect l="l" t="t" r="r" b="b"/>
            <a:pathLst>
              <a:path w="5200650" h="381000">
                <a:moveTo>
                  <a:pt x="76200" y="0"/>
                </a:moveTo>
                <a:lnTo>
                  <a:pt x="5124450" y="0"/>
                </a:lnTo>
                <a:cubicBezTo>
                  <a:pt x="5166506" y="0"/>
                  <a:pt x="5200650" y="34144"/>
                  <a:pt x="5200650" y="76200"/>
                </a:cubicBezTo>
                <a:lnTo>
                  <a:pt x="5200650" y="304800"/>
                </a:lnTo>
                <a:cubicBezTo>
                  <a:pt x="5200650" y="346856"/>
                  <a:pt x="5166506" y="381000"/>
                  <a:pt x="51244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10"/>
          <p:cNvSpPr/>
          <p:nvPr/>
        </p:nvSpPr>
        <p:spPr>
          <a:xfrm>
            <a:off x="619125" y="1914525"/>
            <a:ext cx="5276850" cy="381000"/>
          </a:xfrm>
          <a:prstGeom prst="rect">
            <a:avLst/>
          </a:prstGeom>
          <a:noFill/>
          <a:ln/>
        </p:spPr>
        <p:txBody>
          <a:bodyPr wrap="square" lIns="76200" tIns="76200" rIns="76200" bIns="762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/opsx:propose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19125" y="2371725"/>
            <a:ext cx="5276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自动推断 kebab-case 变更名并生成所有规划文档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04825" y="277177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76199" y="0"/>
                </a:moveTo>
                <a:lnTo>
                  <a:pt x="152401" y="0"/>
                </a:lnTo>
                <a:cubicBezTo>
                  <a:pt x="194456" y="0"/>
                  <a:pt x="228600" y="34144"/>
                  <a:pt x="228600" y="76199"/>
                </a:cubicBezTo>
                <a:lnTo>
                  <a:pt x="228600" y="152401"/>
                </a:lnTo>
                <a:cubicBezTo>
                  <a:pt x="228600" y="194456"/>
                  <a:pt x="194456" y="228600"/>
                  <a:pt x="152401" y="228600"/>
                </a:cubicBezTo>
                <a:lnTo>
                  <a:pt x="76199" y="228600"/>
                </a:lnTo>
                <a:cubicBezTo>
                  <a:pt x="34144" y="228600"/>
                  <a:pt x="0" y="194456"/>
                  <a:pt x="0" y="152401"/>
                </a:cubicBezTo>
                <a:lnTo>
                  <a:pt x="0" y="76199"/>
                </a:lnTo>
                <a:cubicBezTo>
                  <a:pt x="0" y="34144"/>
                  <a:pt x="34144" y="0"/>
                  <a:pt x="76199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591741" y="2790825"/>
            <a:ext cx="1238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1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809625" y="2752725"/>
            <a:ext cx="17907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推断 kebab-case 变更名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04825" y="305752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76199" y="0"/>
                </a:moveTo>
                <a:lnTo>
                  <a:pt x="152401" y="0"/>
                </a:lnTo>
                <a:cubicBezTo>
                  <a:pt x="194456" y="0"/>
                  <a:pt x="228600" y="34144"/>
                  <a:pt x="228600" y="76199"/>
                </a:cubicBezTo>
                <a:lnTo>
                  <a:pt x="228600" y="152401"/>
                </a:lnTo>
                <a:cubicBezTo>
                  <a:pt x="228600" y="194456"/>
                  <a:pt x="194456" y="228600"/>
                  <a:pt x="152401" y="228600"/>
                </a:cubicBezTo>
                <a:lnTo>
                  <a:pt x="76199" y="228600"/>
                </a:lnTo>
                <a:cubicBezTo>
                  <a:pt x="34144" y="228600"/>
                  <a:pt x="0" y="194456"/>
                  <a:pt x="0" y="152401"/>
                </a:cubicBezTo>
                <a:lnTo>
                  <a:pt x="0" y="76199"/>
                </a:lnTo>
                <a:cubicBezTo>
                  <a:pt x="0" y="34144"/>
                  <a:pt x="34144" y="0"/>
                  <a:pt x="76199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16"/>
          <p:cNvSpPr/>
          <p:nvPr/>
        </p:nvSpPr>
        <p:spPr>
          <a:xfrm>
            <a:off x="579090" y="3076575"/>
            <a:ext cx="142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2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809625" y="3038475"/>
            <a:ext cx="2857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创建 openspec/changes// 目录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04825" y="334327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76199" y="0"/>
                </a:moveTo>
                <a:lnTo>
                  <a:pt x="152401" y="0"/>
                </a:lnTo>
                <a:cubicBezTo>
                  <a:pt x="194456" y="0"/>
                  <a:pt x="228600" y="34144"/>
                  <a:pt x="228600" y="76199"/>
                </a:cubicBezTo>
                <a:lnTo>
                  <a:pt x="228600" y="152401"/>
                </a:lnTo>
                <a:cubicBezTo>
                  <a:pt x="228600" y="194456"/>
                  <a:pt x="194456" y="228600"/>
                  <a:pt x="152401" y="228600"/>
                </a:cubicBezTo>
                <a:lnTo>
                  <a:pt x="76199" y="228600"/>
                </a:lnTo>
                <a:cubicBezTo>
                  <a:pt x="34144" y="228600"/>
                  <a:pt x="0" y="194456"/>
                  <a:pt x="0" y="152401"/>
                </a:cubicBezTo>
                <a:lnTo>
                  <a:pt x="0" y="76199"/>
                </a:lnTo>
                <a:cubicBezTo>
                  <a:pt x="0" y="34144"/>
                  <a:pt x="34144" y="0"/>
                  <a:pt x="76199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579090" y="3362325"/>
            <a:ext cx="142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3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809625" y="3324225"/>
            <a:ext cx="3914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依次生成 proposal.md、design.md、specs/、tasks.md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09587" y="3652838"/>
            <a:ext cx="5381625" cy="390525"/>
          </a:xfrm>
          <a:custGeom>
            <a:avLst/>
            <a:gdLst/>
            <a:ahLst/>
            <a:cxnLst/>
            <a:rect l="l" t="t" r="r" b="b"/>
            <a:pathLst>
              <a:path w="5381625" h="390525">
                <a:moveTo>
                  <a:pt x="76199" y="0"/>
                </a:moveTo>
                <a:lnTo>
                  <a:pt x="5305426" y="0"/>
                </a:lnTo>
                <a:cubicBezTo>
                  <a:pt x="5347509" y="0"/>
                  <a:pt x="5381625" y="34116"/>
                  <a:pt x="5381625" y="76199"/>
                </a:cubicBezTo>
                <a:lnTo>
                  <a:pt x="5381625" y="314326"/>
                </a:lnTo>
                <a:cubicBezTo>
                  <a:pt x="5381625" y="356409"/>
                  <a:pt x="5347509" y="390525"/>
                  <a:pt x="5305426" y="390525"/>
                </a:cubicBezTo>
                <a:lnTo>
                  <a:pt x="76199" y="390525"/>
                </a:lnTo>
                <a:cubicBezTo>
                  <a:pt x="34144" y="390525"/>
                  <a:pt x="0" y="356381"/>
                  <a:pt x="0" y="314326"/>
                </a:cubicBezTo>
                <a:lnTo>
                  <a:pt x="0" y="76199"/>
                </a:lnTo>
                <a:cubicBezTo>
                  <a:pt x="0" y="34144"/>
                  <a:pt x="34144" y="0"/>
                  <a:pt x="76199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Shape 22"/>
          <p:cNvSpPr/>
          <p:nvPr/>
        </p:nvSpPr>
        <p:spPr>
          <a:xfrm>
            <a:off x="600075" y="3771900"/>
            <a:ext cx="171450" cy="152400"/>
          </a:xfrm>
          <a:custGeom>
            <a:avLst/>
            <a:gdLst/>
            <a:ahLst/>
            <a:cxnLst/>
            <a:rect l="l" t="t" r="r" b="b"/>
            <a:pathLst>
              <a:path w="171450" h="152400">
                <a:moveTo>
                  <a:pt x="92125" y="-5626"/>
                </a:moveTo>
                <a:cubicBezTo>
                  <a:pt x="90904" y="-8007"/>
                  <a:pt x="88434" y="-9525"/>
                  <a:pt x="85755" y="-9525"/>
                </a:cubicBezTo>
                <a:cubicBezTo>
                  <a:pt x="83076" y="-9525"/>
                  <a:pt x="80605" y="-8007"/>
                  <a:pt x="79385" y="-5626"/>
                </a:cubicBezTo>
                <a:lnTo>
                  <a:pt x="57477" y="37296"/>
                </a:lnTo>
                <a:lnTo>
                  <a:pt x="9882" y="44857"/>
                </a:lnTo>
                <a:cubicBezTo>
                  <a:pt x="7233" y="45274"/>
                  <a:pt x="5030" y="47149"/>
                  <a:pt x="4197" y="49709"/>
                </a:cubicBezTo>
                <a:cubicBezTo>
                  <a:pt x="3364" y="52268"/>
                  <a:pt x="4048" y="55066"/>
                  <a:pt x="5923" y="56971"/>
                </a:cubicBezTo>
                <a:lnTo>
                  <a:pt x="39975" y="91053"/>
                </a:lnTo>
                <a:lnTo>
                  <a:pt x="32474" y="138648"/>
                </a:lnTo>
                <a:cubicBezTo>
                  <a:pt x="32058" y="141297"/>
                  <a:pt x="33159" y="143976"/>
                  <a:pt x="35332" y="145554"/>
                </a:cubicBezTo>
                <a:cubicBezTo>
                  <a:pt x="37505" y="147131"/>
                  <a:pt x="40362" y="147370"/>
                  <a:pt x="42773" y="146149"/>
                </a:cubicBezTo>
                <a:lnTo>
                  <a:pt x="85755" y="124301"/>
                </a:lnTo>
                <a:lnTo>
                  <a:pt x="128707" y="146149"/>
                </a:lnTo>
                <a:cubicBezTo>
                  <a:pt x="131088" y="147370"/>
                  <a:pt x="133975" y="147131"/>
                  <a:pt x="136148" y="145554"/>
                </a:cubicBezTo>
                <a:cubicBezTo>
                  <a:pt x="138321" y="143976"/>
                  <a:pt x="139422" y="141327"/>
                  <a:pt x="139005" y="138648"/>
                </a:cubicBezTo>
                <a:lnTo>
                  <a:pt x="131475" y="91053"/>
                </a:lnTo>
                <a:lnTo>
                  <a:pt x="165527" y="56971"/>
                </a:lnTo>
                <a:cubicBezTo>
                  <a:pt x="167432" y="55066"/>
                  <a:pt x="168086" y="52268"/>
                  <a:pt x="167253" y="49709"/>
                </a:cubicBezTo>
                <a:cubicBezTo>
                  <a:pt x="166420" y="47149"/>
                  <a:pt x="164247" y="45274"/>
                  <a:pt x="161568" y="44857"/>
                </a:cubicBezTo>
                <a:lnTo>
                  <a:pt x="114002" y="37296"/>
                </a:lnTo>
                <a:lnTo>
                  <a:pt x="92125" y="-5626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857250" y="3738563"/>
            <a:ext cx="533400" cy="2143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示例：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1314450" y="3738563"/>
            <a:ext cx="4163839" cy="233362"/>
          </a:xfrm>
          <a:custGeom>
            <a:avLst/>
            <a:gdLst/>
            <a:ahLst/>
            <a:cxnLst/>
            <a:rect l="l" t="t" r="r" b="b"/>
            <a:pathLst>
              <a:path w="4163839" h="233362">
                <a:moveTo>
                  <a:pt x="38101" y="0"/>
                </a:moveTo>
                <a:lnTo>
                  <a:pt x="4125738" y="0"/>
                </a:lnTo>
                <a:cubicBezTo>
                  <a:pt x="4146780" y="0"/>
                  <a:pt x="4163839" y="17058"/>
                  <a:pt x="4163839" y="38101"/>
                </a:cubicBezTo>
                <a:lnTo>
                  <a:pt x="4163839" y="195261"/>
                </a:lnTo>
                <a:cubicBezTo>
                  <a:pt x="4163839" y="216304"/>
                  <a:pt x="4146780" y="233362"/>
                  <a:pt x="4125738" y="233362"/>
                </a:cubicBezTo>
                <a:lnTo>
                  <a:pt x="38101" y="233362"/>
                </a:lnTo>
                <a:cubicBezTo>
                  <a:pt x="17058" y="233362"/>
                  <a:pt x="0" y="216304"/>
                  <a:pt x="0" y="195261"/>
                </a:cubicBezTo>
                <a:lnTo>
                  <a:pt x="0" y="38101"/>
                </a:lnTo>
                <a:cubicBezTo>
                  <a:pt x="0" y="17073"/>
                  <a:pt x="17073" y="0"/>
                  <a:pt x="3810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Text 25"/>
          <p:cNvSpPr/>
          <p:nvPr/>
        </p:nvSpPr>
        <p:spPr>
          <a:xfrm>
            <a:off x="1314450" y="3738563"/>
            <a:ext cx="4230514" cy="233362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/opsx:propose "实现 AI Infrastructure CMDB 核心功能"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176963" y="1147763"/>
            <a:ext cx="5629275" cy="3019425"/>
          </a:xfrm>
          <a:custGeom>
            <a:avLst/>
            <a:gdLst/>
            <a:ahLst/>
            <a:cxnLst/>
            <a:rect l="l" t="t" r="r" b="b"/>
            <a:pathLst>
              <a:path w="5629275" h="3019425">
                <a:moveTo>
                  <a:pt x="76210" y="0"/>
                </a:moveTo>
                <a:lnTo>
                  <a:pt x="5553065" y="0"/>
                </a:lnTo>
                <a:cubicBezTo>
                  <a:pt x="5595154" y="0"/>
                  <a:pt x="5629275" y="34121"/>
                  <a:pt x="5629275" y="76210"/>
                </a:cubicBezTo>
                <a:lnTo>
                  <a:pt x="5629275" y="2943215"/>
                </a:lnTo>
                <a:cubicBezTo>
                  <a:pt x="5629275" y="2985304"/>
                  <a:pt x="5595154" y="3019425"/>
                  <a:pt x="5553065" y="3019425"/>
                </a:cubicBezTo>
                <a:lnTo>
                  <a:pt x="76210" y="3019425"/>
                </a:lnTo>
                <a:cubicBezTo>
                  <a:pt x="34121" y="3019425"/>
                  <a:pt x="0" y="2985304"/>
                  <a:pt x="0" y="2943215"/>
                </a:cubicBezTo>
                <a:lnTo>
                  <a:pt x="0" y="76210"/>
                </a:lnTo>
                <a:cubicBezTo>
                  <a:pt x="0" y="34121"/>
                  <a:pt x="34121" y="0"/>
                  <a:pt x="76210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Shape 27"/>
          <p:cNvSpPr/>
          <p:nvPr/>
        </p:nvSpPr>
        <p:spPr>
          <a:xfrm>
            <a:off x="6296025" y="13239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Shape 28"/>
          <p:cNvSpPr/>
          <p:nvPr/>
        </p:nvSpPr>
        <p:spPr>
          <a:xfrm>
            <a:off x="6403181" y="142875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71450" y="128588"/>
                </a:moveTo>
                <a:cubicBezTo>
                  <a:pt x="171450" y="140408"/>
                  <a:pt x="161839" y="150019"/>
                  <a:pt x="150019" y="150019"/>
                </a:cubicBezTo>
                <a:lnTo>
                  <a:pt x="21431" y="150019"/>
                </a:lnTo>
                <a:cubicBezTo>
                  <a:pt x="9611" y="150019"/>
                  <a:pt x="0" y="140408"/>
                  <a:pt x="0" y="128588"/>
                </a:cubicBezTo>
                <a:lnTo>
                  <a:pt x="0" y="32147"/>
                </a:lnTo>
                <a:cubicBezTo>
                  <a:pt x="0" y="20326"/>
                  <a:pt x="9611" y="10716"/>
                  <a:pt x="21431" y="10716"/>
                </a:cubicBezTo>
                <a:lnTo>
                  <a:pt x="67877" y="10716"/>
                </a:lnTo>
                <a:cubicBezTo>
                  <a:pt x="72498" y="10716"/>
                  <a:pt x="77019" y="12223"/>
                  <a:pt x="80736" y="15002"/>
                </a:cubicBezTo>
                <a:lnTo>
                  <a:pt x="93594" y="24646"/>
                </a:lnTo>
                <a:cubicBezTo>
                  <a:pt x="95436" y="26052"/>
                  <a:pt x="97713" y="26789"/>
                  <a:pt x="100024" y="26789"/>
                </a:cubicBezTo>
                <a:lnTo>
                  <a:pt x="150019" y="26789"/>
                </a:lnTo>
                <a:cubicBezTo>
                  <a:pt x="161839" y="26789"/>
                  <a:pt x="171450" y="36400"/>
                  <a:pt x="171450" y="48220"/>
                </a:cubicBezTo>
                <a:lnTo>
                  <a:pt x="171450" y="128588"/>
                </a:lnTo>
                <a:close/>
                <a:moveTo>
                  <a:pt x="85725" y="53578"/>
                </a:moveTo>
                <a:cubicBezTo>
                  <a:pt x="81271" y="53578"/>
                  <a:pt x="77688" y="57161"/>
                  <a:pt x="77688" y="61615"/>
                </a:cubicBezTo>
                <a:lnTo>
                  <a:pt x="77688" y="77688"/>
                </a:lnTo>
                <a:lnTo>
                  <a:pt x="61615" y="77688"/>
                </a:lnTo>
                <a:cubicBezTo>
                  <a:pt x="57161" y="77688"/>
                  <a:pt x="53578" y="81271"/>
                  <a:pt x="53578" y="85725"/>
                </a:cubicBezTo>
                <a:cubicBezTo>
                  <a:pt x="53578" y="90179"/>
                  <a:pt x="57161" y="93762"/>
                  <a:pt x="61615" y="93762"/>
                </a:cubicBezTo>
                <a:lnTo>
                  <a:pt x="77688" y="93762"/>
                </a:lnTo>
                <a:lnTo>
                  <a:pt x="77688" y="109835"/>
                </a:lnTo>
                <a:cubicBezTo>
                  <a:pt x="77688" y="114289"/>
                  <a:pt x="81271" y="117872"/>
                  <a:pt x="85725" y="117872"/>
                </a:cubicBezTo>
                <a:cubicBezTo>
                  <a:pt x="90179" y="117872"/>
                  <a:pt x="93762" y="114289"/>
                  <a:pt x="93762" y="109835"/>
                </a:cubicBezTo>
                <a:lnTo>
                  <a:pt x="93762" y="93762"/>
                </a:lnTo>
                <a:lnTo>
                  <a:pt x="109835" y="93762"/>
                </a:lnTo>
                <a:cubicBezTo>
                  <a:pt x="114289" y="93762"/>
                  <a:pt x="117872" y="90179"/>
                  <a:pt x="117872" y="85725"/>
                </a:cubicBezTo>
                <a:cubicBezTo>
                  <a:pt x="117872" y="81271"/>
                  <a:pt x="114289" y="77688"/>
                  <a:pt x="109835" y="77688"/>
                </a:cubicBezTo>
                <a:lnTo>
                  <a:pt x="93762" y="77688"/>
                </a:lnTo>
                <a:lnTo>
                  <a:pt x="93762" y="61615"/>
                </a:lnTo>
                <a:cubicBezTo>
                  <a:pt x="93762" y="57161"/>
                  <a:pt x="90179" y="53578"/>
                  <a:pt x="85725" y="53578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9"/>
          <p:cNvSpPr/>
          <p:nvPr/>
        </p:nvSpPr>
        <p:spPr>
          <a:xfrm>
            <a:off x="6791325" y="1266825"/>
            <a:ext cx="18764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方式二：仅创建目录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791325" y="1533525"/>
            <a:ext cx="18573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扩展工作流 Profile 下使用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315075" y="1838325"/>
            <a:ext cx="5372100" cy="838200"/>
          </a:xfrm>
          <a:custGeom>
            <a:avLst/>
            <a:gdLst/>
            <a:ahLst/>
            <a:cxnLst/>
            <a:rect l="l" t="t" r="r" b="b"/>
            <a:pathLst>
              <a:path w="5372100" h="838200">
                <a:moveTo>
                  <a:pt x="38100" y="0"/>
                </a:moveTo>
                <a:lnTo>
                  <a:pt x="5295899" y="0"/>
                </a:lnTo>
                <a:cubicBezTo>
                  <a:pt x="5337984" y="0"/>
                  <a:pt x="5372100" y="34116"/>
                  <a:pt x="5372100" y="76201"/>
                </a:cubicBezTo>
                <a:lnTo>
                  <a:pt x="5372100" y="761999"/>
                </a:lnTo>
                <a:cubicBezTo>
                  <a:pt x="5372100" y="804084"/>
                  <a:pt x="5337984" y="838200"/>
                  <a:pt x="5295899" y="838200"/>
                </a:cubicBezTo>
                <a:lnTo>
                  <a:pt x="38100" y="838200"/>
                </a:lnTo>
                <a:cubicBezTo>
                  <a:pt x="17058" y="838200"/>
                  <a:pt x="0" y="821142"/>
                  <a:pt x="0" y="800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Shape 32"/>
          <p:cNvSpPr/>
          <p:nvPr/>
        </p:nvSpPr>
        <p:spPr>
          <a:xfrm>
            <a:off x="6315075" y="1838325"/>
            <a:ext cx="38100" cy="838200"/>
          </a:xfrm>
          <a:custGeom>
            <a:avLst/>
            <a:gdLst/>
            <a:ahLst/>
            <a:cxnLst/>
            <a:rect l="l" t="t" r="r" b="b"/>
            <a:pathLst>
              <a:path w="38100" h="838200">
                <a:moveTo>
                  <a:pt x="38100" y="0"/>
                </a:moveTo>
                <a:lnTo>
                  <a:pt x="38100" y="0"/>
                </a:lnTo>
                <a:lnTo>
                  <a:pt x="38100" y="838200"/>
                </a:lnTo>
                <a:lnTo>
                  <a:pt x="38100" y="838200"/>
                </a:lnTo>
                <a:cubicBezTo>
                  <a:pt x="17072" y="838200"/>
                  <a:pt x="0" y="821128"/>
                  <a:pt x="0" y="800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6410325" y="1914525"/>
            <a:ext cx="5200650" cy="381000"/>
          </a:xfrm>
          <a:custGeom>
            <a:avLst/>
            <a:gdLst/>
            <a:ahLst/>
            <a:cxnLst/>
            <a:rect l="l" t="t" r="r" b="b"/>
            <a:pathLst>
              <a:path w="5200650" h="381000">
                <a:moveTo>
                  <a:pt x="76200" y="0"/>
                </a:moveTo>
                <a:lnTo>
                  <a:pt x="5124450" y="0"/>
                </a:lnTo>
                <a:cubicBezTo>
                  <a:pt x="5166506" y="0"/>
                  <a:pt x="5200650" y="34144"/>
                  <a:pt x="5200650" y="76200"/>
                </a:cubicBezTo>
                <a:lnTo>
                  <a:pt x="5200650" y="304800"/>
                </a:lnTo>
                <a:cubicBezTo>
                  <a:pt x="5200650" y="346856"/>
                  <a:pt x="5166506" y="381000"/>
                  <a:pt x="51244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6410325" y="1914525"/>
            <a:ext cx="5276850" cy="381000"/>
          </a:xfrm>
          <a:prstGeom prst="rect">
            <a:avLst/>
          </a:prstGeom>
          <a:noFill/>
          <a:ln/>
        </p:spPr>
        <p:txBody>
          <a:bodyPr wrap="square" lIns="76200" tIns="76200" rIns="76200" bIns="762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/opsx:new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410325" y="2371725"/>
            <a:ext cx="5276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仅初始化变更目录结构，不创建任何文档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315075" y="2752725"/>
            <a:ext cx="5372100" cy="800100"/>
          </a:xfrm>
          <a:custGeom>
            <a:avLst/>
            <a:gdLst/>
            <a:ahLst/>
            <a:cxnLst/>
            <a:rect l="l" t="t" r="r" b="b"/>
            <a:pathLst>
              <a:path w="5372100" h="800100">
                <a:moveTo>
                  <a:pt x="38100" y="0"/>
                </a:moveTo>
                <a:lnTo>
                  <a:pt x="5295898" y="0"/>
                </a:lnTo>
                <a:cubicBezTo>
                  <a:pt x="5337983" y="0"/>
                  <a:pt x="5372100" y="34117"/>
                  <a:pt x="5372100" y="76202"/>
                </a:cubicBezTo>
                <a:lnTo>
                  <a:pt x="5372100" y="723898"/>
                </a:lnTo>
                <a:cubicBezTo>
                  <a:pt x="5372100" y="765983"/>
                  <a:pt x="5337983" y="800100"/>
                  <a:pt x="5295898" y="800100"/>
                </a:cubicBez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6315075" y="2752725"/>
            <a:ext cx="38100" cy="800100"/>
          </a:xfrm>
          <a:custGeom>
            <a:avLst/>
            <a:gdLst/>
            <a:ahLst/>
            <a:cxnLst/>
            <a:rect l="l" t="t" r="r" b="b"/>
            <a:pathLst>
              <a:path w="38100" h="800100">
                <a:moveTo>
                  <a:pt x="38100" y="0"/>
                </a:moveTo>
                <a:lnTo>
                  <a:pt x="38100" y="0"/>
                </a:lnTo>
                <a:lnTo>
                  <a:pt x="38100" y="800100"/>
                </a:ln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6410325" y="2828925"/>
            <a:ext cx="5276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等价 CLI 命令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410325" y="3095625"/>
            <a:ext cx="5200650" cy="381000"/>
          </a:xfrm>
          <a:custGeom>
            <a:avLst/>
            <a:gdLst/>
            <a:ahLst/>
            <a:cxnLst/>
            <a:rect l="l" t="t" r="r" b="b"/>
            <a:pathLst>
              <a:path w="5200650" h="381000">
                <a:moveTo>
                  <a:pt x="76200" y="0"/>
                </a:moveTo>
                <a:lnTo>
                  <a:pt x="5124450" y="0"/>
                </a:lnTo>
                <a:cubicBezTo>
                  <a:pt x="5166506" y="0"/>
                  <a:pt x="5200650" y="34144"/>
                  <a:pt x="5200650" y="76200"/>
                </a:cubicBezTo>
                <a:lnTo>
                  <a:pt x="5200650" y="304800"/>
                </a:lnTo>
                <a:cubicBezTo>
                  <a:pt x="5200650" y="346856"/>
                  <a:pt x="5166506" y="381000"/>
                  <a:pt x="512445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Text 40"/>
          <p:cNvSpPr/>
          <p:nvPr/>
        </p:nvSpPr>
        <p:spPr>
          <a:xfrm>
            <a:off x="6410325" y="3095625"/>
            <a:ext cx="5276850" cy="381000"/>
          </a:xfrm>
          <a:prstGeom prst="rect">
            <a:avLst/>
          </a:prstGeom>
          <a:noFill/>
          <a:ln/>
        </p:spPr>
        <p:txBody>
          <a:bodyPr wrap="square" lIns="76200" tIns="76200" rIns="76200" bIns="762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new change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300788" y="3633788"/>
            <a:ext cx="5381625" cy="390525"/>
          </a:xfrm>
          <a:custGeom>
            <a:avLst/>
            <a:gdLst/>
            <a:ahLst/>
            <a:cxnLst/>
            <a:rect l="l" t="t" r="r" b="b"/>
            <a:pathLst>
              <a:path w="5381625" h="390525">
                <a:moveTo>
                  <a:pt x="76199" y="0"/>
                </a:moveTo>
                <a:lnTo>
                  <a:pt x="5305426" y="0"/>
                </a:lnTo>
                <a:cubicBezTo>
                  <a:pt x="5347509" y="0"/>
                  <a:pt x="5381625" y="34116"/>
                  <a:pt x="5381625" y="76199"/>
                </a:cubicBezTo>
                <a:lnTo>
                  <a:pt x="5381625" y="314326"/>
                </a:lnTo>
                <a:cubicBezTo>
                  <a:pt x="5381625" y="356409"/>
                  <a:pt x="5347509" y="390525"/>
                  <a:pt x="5305426" y="390525"/>
                </a:cubicBezTo>
                <a:lnTo>
                  <a:pt x="76199" y="390525"/>
                </a:lnTo>
                <a:cubicBezTo>
                  <a:pt x="34144" y="390525"/>
                  <a:pt x="0" y="356381"/>
                  <a:pt x="0" y="314326"/>
                </a:cubicBezTo>
                <a:lnTo>
                  <a:pt x="0" y="76199"/>
                </a:lnTo>
                <a:cubicBezTo>
                  <a:pt x="0" y="34144"/>
                  <a:pt x="34144" y="0"/>
                  <a:pt x="76199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6400800" y="37528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66675" y="47625"/>
                </a:moveTo>
                <a:cubicBezTo>
                  <a:pt x="66675" y="42368"/>
                  <a:pt x="70943" y="38100"/>
                  <a:pt x="76200" y="38100"/>
                </a:cubicBezTo>
                <a:cubicBezTo>
                  <a:pt x="81457" y="38100"/>
                  <a:pt x="85725" y="42368"/>
                  <a:pt x="85725" y="47625"/>
                </a:cubicBezTo>
                <a:cubicBezTo>
                  <a:pt x="85725" y="52882"/>
                  <a:pt x="81457" y="57150"/>
                  <a:pt x="76200" y="57150"/>
                </a:cubicBezTo>
                <a:cubicBezTo>
                  <a:pt x="70943" y="57150"/>
                  <a:pt x="66675" y="52882"/>
                  <a:pt x="66675" y="47625"/>
                </a:cubicBezTo>
                <a:close/>
                <a:moveTo>
                  <a:pt x="64294" y="66675"/>
                </a:moveTo>
                <a:lnTo>
                  <a:pt x="78581" y="66675"/>
                </a:lnTo>
                <a:cubicBezTo>
                  <a:pt x="82540" y="66675"/>
                  <a:pt x="85725" y="69860"/>
                  <a:pt x="85725" y="73819"/>
                </a:cubicBezTo>
                <a:lnTo>
                  <a:pt x="85725" y="100013"/>
                </a:lnTo>
                <a:lnTo>
                  <a:pt x="88106" y="100013"/>
                </a:lnTo>
                <a:cubicBezTo>
                  <a:pt x="92065" y="100013"/>
                  <a:pt x="95250" y="103197"/>
                  <a:pt x="95250" y="107156"/>
                </a:cubicBezTo>
                <a:cubicBezTo>
                  <a:pt x="95250" y="111115"/>
                  <a:pt x="92065" y="114300"/>
                  <a:pt x="88106" y="114300"/>
                </a:cubicBezTo>
                <a:lnTo>
                  <a:pt x="64294" y="114300"/>
                </a:lnTo>
                <a:cubicBezTo>
                  <a:pt x="60335" y="114300"/>
                  <a:pt x="57150" y="111115"/>
                  <a:pt x="57150" y="107156"/>
                </a:cubicBezTo>
                <a:cubicBezTo>
                  <a:pt x="57150" y="103197"/>
                  <a:pt x="60335" y="100013"/>
                  <a:pt x="64294" y="100013"/>
                </a:cubicBezTo>
                <a:lnTo>
                  <a:pt x="71438" y="100013"/>
                </a:lnTo>
                <a:lnTo>
                  <a:pt x="71438" y="80962"/>
                </a:lnTo>
                <a:lnTo>
                  <a:pt x="64294" y="80962"/>
                </a:lnTo>
                <a:cubicBezTo>
                  <a:pt x="60335" y="80962"/>
                  <a:pt x="57150" y="77778"/>
                  <a:pt x="57150" y="73819"/>
                </a:cubicBezTo>
                <a:cubicBezTo>
                  <a:pt x="57150" y="69860"/>
                  <a:pt x="60335" y="66675"/>
                  <a:pt x="64294" y="66675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6629400" y="3714750"/>
            <a:ext cx="5048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适合配合 </a:t>
            </a:r>
            <a:r>
              <a:rPr lang="en-US" sz="1200" dirty="0">
                <a:solidFill>
                  <a:srgbClr val="5F6B7A"/>
                </a:solidFill>
                <a:highlight>
                  <a:srgbClr val="5F6B7A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/opsx:continue 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逐步手动生成文档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385763" y="4252913"/>
            <a:ext cx="11420475" cy="2105025"/>
          </a:xfrm>
          <a:custGeom>
            <a:avLst/>
            <a:gdLst/>
            <a:ahLst/>
            <a:cxnLst/>
            <a:rect l="l" t="t" r="r" b="b"/>
            <a:pathLst>
              <a:path w="11420475" h="2105025">
                <a:moveTo>
                  <a:pt x="76202" y="0"/>
                </a:moveTo>
                <a:lnTo>
                  <a:pt x="11344273" y="0"/>
                </a:lnTo>
                <a:cubicBezTo>
                  <a:pt x="11386358" y="0"/>
                  <a:pt x="11420475" y="34117"/>
                  <a:pt x="11420475" y="76202"/>
                </a:cubicBezTo>
                <a:lnTo>
                  <a:pt x="11420475" y="2028823"/>
                </a:lnTo>
                <a:cubicBezTo>
                  <a:pt x="11420475" y="2070908"/>
                  <a:pt x="11386358" y="2105025"/>
                  <a:pt x="11344273" y="2105025"/>
                </a:cubicBezTo>
                <a:lnTo>
                  <a:pt x="76202" y="2105025"/>
                </a:lnTo>
                <a:cubicBezTo>
                  <a:pt x="34117" y="2105025"/>
                  <a:pt x="0" y="2070908"/>
                  <a:pt x="0" y="2028823"/>
                </a:cubicBezTo>
                <a:lnTo>
                  <a:pt x="0" y="76202"/>
                </a:lnTo>
                <a:cubicBezTo>
                  <a:pt x="0" y="34117"/>
                  <a:pt x="34117" y="0"/>
                  <a:pt x="76202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5"/>
          <p:cNvSpPr/>
          <p:nvPr/>
        </p:nvSpPr>
        <p:spPr>
          <a:xfrm>
            <a:off x="528638" y="441007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2092" y="35719"/>
                </a:moveTo>
                <a:lnTo>
                  <a:pt x="12092" y="91343"/>
                </a:lnTo>
                <a:cubicBezTo>
                  <a:pt x="12092" y="97668"/>
                  <a:pt x="14585" y="103733"/>
                  <a:pt x="19050" y="108198"/>
                </a:cubicBezTo>
                <a:lnTo>
                  <a:pt x="90488" y="179636"/>
                </a:lnTo>
                <a:cubicBezTo>
                  <a:pt x="99789" y="188937"/>
                  <a:pt x="114858" y="188937"/>
                  <a:pt x="124160" y="179636"/>
                </a:cubicBezTo>
                <a:lnTo>
                  <a:pt x="179784" y="124011"/>
                </a:lnTo>
                <a:cubicBezTo>
                  <a:pt x="189086" y="114709"/>
                  <a:pt x="189086" y="99640"/>
                  <a:pt x="179784" y="90339"/>
                </a:cubicBezTo>
                <a:lnTo>
                  <a:pt x="108347" y="18901"/>
                </a:lnTo>
                <a:cubicBezTo>
                  <a:pt x="103882" y="14399"/>
                  <a:pt x="97854" y="11906"/>
                  <a:pt x="91529" y="11906"/>
                </a:cubicBezTo>
                <a:lnTo>
                  <a:pt x="35905" y="11906"/>
                </a:lnTo>
                <a:cubicBezTo>
                  <a:pt x="22771" y="11906"/>
                  <a:pt x="12092" y="22585"/>
                  <a:pt x="12092" y="35719"/>
                </a:cubicBezTo>
                <a:close/>
                <a:moveTo>
                  <a:pt x="53764" y="41672"/>
                </a:moveTo>
                <a:cubicBezTo>
                  <a:pt x="60335" y="41672"/>
                  <a:pt x="65670" y="47007"/>
                  <a:pt x="65670" y="53578"/>
                </a:cubicBezTo>
                <a:cubicBezTo>
                  <a:pt x="65670" y="60149"/>
                  <a:pt x="60335" y="65484"/>
                  <a:pt x="53764" y="65484"/>
                </a:cubicBezTo>
                <a:cubicBezTo>
                  <a:pt x="47193" y="65484"/>
                  <a:pt x="41858" y="60149"/>
                  <a:pt x="41858" y="53578"/>
                </a:cubicBezTo>
                <a:cubicBezTo>
                  <a:pt x="41858" y="47007"/>
                  <a:pt x="47193" y="41672"/>
                  <a:pt x="53764" y="41672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Text 46"/>
          <p:cNvSpPr/>
          <p:nvPr/>
        </p:nvSpPr>
        <p:spPr>
          <a:xfrm>
            <a:off x="857250" y="4371975"/>
            <a:ext cx="19240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命名规范：kebab-case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523875" y="4714875"/>
            <a:ext cx="5495925" cy="1524000"/>
          </a:xfrm>
          <a:custGeom>
            <a:avLst/>
            <a:gdLst/>
            <a:ahLst/>
            <a:cxnLst/>
            <a:rect l="l" t="t" r="r" b="b"/>
            <a:pathLst>
              <a:path w="5495925" h="1524000">
                <a:moveTo>
                  <a:pt x="38100" y="0"/>
                </a:moveTo>
                <a:lnTo>
                  <a:pt x="5419725" y="0"/>
                </a:lnTo>
                <a:cubicBezTo>
                  <a:pt x="5461781" y="0"/>
                  <a:pt x="5495925" y="34144"/>
                  <a:pt x="5495925" y="76200"/>
                </a:cubicBezTo>
                <a:lnTo>
                  <a:pt x="5495925" y="1447800"/>
                </a:lnTo>
                <a:cubicBezTo>
                  <a:pt x="5495925" y="1489856"/>
                  <a:pt x="5461781" y="1524000"/>
                  <a:pt x="5419725" y="1524000"/>
                </a:cubicBez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Shape 48"/>
          <p:cNvSpPr/>
          <p:nvPr/>
        </p:nvSpPr>
        <p:spPr>
          <a:xfrm>
            <a:off x="523875" y="4714875"/>
            <a:ext cx="38100" cy="1524000"/>
          </a:xfrm>
          <a:custGeom>
            <a:avLst/>
            <a:gdLst/>
            <a:ahLst/>
            <a:cxnLst/>
            <a:rect l="l" t="t" r="r" b="b"/>
            <a:pathLst>
              <a:path w="38100" h="1524000">
                <a:moveTo>
                  <a:pt x="38100" y="0"/>
                </a:moveTo>
                <a:lnTo>
                  <a:pt x="38100" y="0"/>
                </a:lnTo>
                <a:lnTo>
                  <a:pt x="38100" y="1524000"/>
                </a:ln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Shape 49"/>
          <p:cNvSpPr/>
          <p:nvPr/>
        </p:nvSpPr>
        <p:spPr>
          <a:xfrm>
            <a:off x="676275" y="486727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Text 50"/>
          <p:cNvSpPr/>
          <p:nvPr/>
        </p:nvSpPr>
        <p:spPr>
          <a:xfrm>
            <a:off x="923925" y="4829175"/>
            <a:ext cx="99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好的命名示例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657225" y="5133975"/>
            <a:ext cx="5248275" cy="304800"/>
          </a:xfrm>
          <a:custGeom>
            <a:avLst/>
            <a:gdLst/>
            <a:ahLst/>
            <a:cxnLst/>
            <a:rect l="l" t="t" r="r" b="b"/>
            <a:pathLst>
              <a:path w="5248275" h="304800">
                <a:moveTo>
                  <a:pt x="38100" y="0"/>
                </a:moveTo>
                <a:lnTo>
                  <a:pt x="5210175" y="0"/>
                </a:lnTo>
                <a:cubicBezTo>
                  <a:pt x="5231203" y="0"/>
                  <a:pt x="5248275" y="17072"/>
                  <a:pt x="5248275" y="38100"/>
                </a:cubicBezTo>
                <a:lnTo>
                  <a:pt x="5248275" y="266700"/>
                </a:lnTo>
                <a:cubicBezTo>
                  <a:pt x="5248275" y="287728"/>
                  <a:pt x="5231203" y="304800"/>
                  <a:pt x="5210175" y="304800"/>
                </a:cubicBezTo>
                <a:lnTo>
                  <a:pt x="38100" y="304800"/>
                </a:lnTo>
                <a:cubicBezTo>
                  <a:pt x="17072" y="304800"/>
                  <a:pt x="0" y="287728"/>
                  <a:pt x="0" y="266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2"/>
          <p:cNvSpPr/>
          <p:nvPr/>
        </p:nvSpPr>
        <p:spPr>
          <a:xfrm>
            <a:off x="657225" y="5133975"/>
            <a:ext cx="5324475" cy="3048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add-user-authentication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657225" y="5476875"/>
            <a:ext cx="5248275" cy="304800"/>
          </a:xfrm>
          <a:custGeom>
            <a:avLst/>
            <a:gdLst/>
            <a:ahLst/>
            <a:cxnLst/>
            <a:rect l="l" t="t" r="r" b="b"/>
            <a:pathLst>
              <a:path w="5248275" h="304800">
                <a:moveTo>
                  <a:pt x="38100" y="0"/>
                </a:moveTo>
                <a:lnTo>
                  <a:pt x="5210175" y="0"/>
                </a:lnTo>
                <a:cubicBezTo>
                  <a:pt x="5231203" y="0"/>
                  <a:pt x="5248275" y="17072"/>
                  <a:pt x="5248275" y="38100"/>
                </a:cubicBezTo>
                <a:lnTo>
                  <a:pt x="5248275" y="266700"/>
                </a:lnTo>
                <a:cubicBezTo>
                  <a:pt x="5248275" y="287728"/>
                  <a:pt x="5231203" y="304800"/>
                  <a:pt x="5210175" y="304800"/>
                </a:cubicBezTo>
                <a:lnTo>
                  <a:pt x="38100" y="304800"/>
                </a:lnTo>
                <a:cubicBezTo>
                  <a:pt x="17072" y="304800"/>
                  <a:pt x="0" y="287728"/>
                  <a:pt x="0" y="266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Text 54"/>
          <p:cNvSpPr/>
          <p:nvPr/>
        </p:nvSpPr>
        <p:spPr>
          <a:xfrm>
            <a:off x="657225" y="5476875"/>
            <a:ext cx="5324475" cy="3048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add-payment-module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657225" y="5819775"/>
            <a:ext cx="5248275" cy="304800"/>
          </a:xfrm>
          <a:custGeom>
            <a:avLst/>
            <a:gdLst/>
            <a:ahLst/>
            <a:cxnLst/>
            <a:rect l="l" t="t" r="r" b="b"/>
            <a:pathLst>
              <a:path w="5248275" h="304800">
                <a:moveTo>
                  <a:pt x="38100" y="0"/>
                </a:moveTo>
                <a:lnTo>
                  <a:pt x="5210175" y="0"/>
                </a:lnTo>
                <a:cubicBezTo>
                  <a:pt x="5231203" y="0"/>
                  <a:pt x="5248275" y="17072"/>
                  <a:pt x="5248275" y="38100"/>
                </a:cubicBezTo>
                <a:lnTo>
                  <a:pt x="5248275" y="266700"/>
                </a:lnTo>
                <a:cubicBezTo>
                  <a:pt x="5248275" y="287728"/>
                  <a:pt x="5231203" y="304800"/>
                  <a:pt x="5210175" y="304800"/>
                </a:cubicBezTo>
                <a:lnTo>
                  <a:pt x="38100" y="304800"/>
                </a:lnTo>
                <a:cubicBezTo>
                  <a:pt x="17072" y="304800"/>
                  <a:pt x="0" y="287728"/>
                  <a:pt x="0" y="266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8" name="Text 56"/>
          <p:cNvSpPr/>
          <p:nvPr/>
        </p:nvSpPr>
        <p:spPr>
          <a:xfrm>
            <a:off x="657225" y="5819775"/>
            <a:ext cx="5324475" cy="3048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fix-login-timeout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6191250" y="4714875"/>
            <a:ext cx="5495925" cy="1524000"/>
          </a:xfrm>
          <a:custGeom>
            <a:avLst/>
            <a:gdLst/>
            <a:ahLst/>
            <a:cxnLst/>
            <a:rect l="l" t="t" r="r" b="b"/>
            <a:pathLst>
              <a:path w="5495925" h="1524000">
                <a:moveTo>
                  <a:pt x="38100" y="0"/>
                </a:moveTo>
                <a:lnTo>
                  <a:pt x="5419725" y="0"/>
                </a:lnTo>
                <a:cubicBezTo>
                  <a:pt x="5461781" y="0"/>
                  <a:pt x="5495925" y="34144"/>
                  <a:pt x="5495925" y="76200"/>
                </a:cubicBezTo>
                <a:lnTo>
                  <a:pt x="5495925" y="1447800"/>
                </a:lnTo>
                <a:cubicBezTo>
                  <a:pt x="5495925" y="1489856"/>
                  <a:pt x="5461781" y="1524000"/>
                  <a:pt x="5419725" y="1524000"/>
                </a:cubicBez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Shape 58"/>
          <p:cNvSpPr/>
          <p:nvPr/>
        </p:nvSpPr>
        <p:spPr>
          <a:xfrm>
            <a:off x="6191250" y="4714875"/>
            <a:ext cx="38100" cy="1524000"/>
          </a:xfrm>
          <a:custGeom>
            <a:avLst/>
            <a:gdLst/>
            <a:ahLst/>
            <a:cxnLst/>
            <a:rect l="l" t="t" r="r" b="b"/>
            <a:pathLst>
              <a:path w="38100" h="1524000">
                <a:moveTo>
                  <a:pt x="38100" y="0"/>
                </a:moveTo>
                <a:lnTo>
                  <a:pt x="38100" y="0"/>
                </a:lnTo>
                <a:lnTo>
                  <a:pt x="38100" y="1524000"/>
                </a:ln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1" name="Shape 59"/>
          <p:cNvSpPr/>
          <p:nvPr/>
        </p:nvSpPr>
        <p:spPr>
          <a:xfrm>
            <a:off x="6343650" y="486727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49709" y="49709"/>
                </a:moveTo>
                <a:cubicBezTo>
                  <a:pt x="52507" y="46911"/>
                  <a:pt x="57031" y="46911"/>
                  <a:pt x="59799" y="49709"/>
                </a:cubicBezTo>
                <a:lnTo>
                  <a:pt x="76170" y="66080"/>
                </a:lnTo>
                <a:lnTo>
                  <a:pt x="92541" y="49709"/>
                </a:lnTo>
                <a:cubicBezTo>
                  <a:pt x="95339" y="46911"/>
                  <a:pt x="99864" y="46911"/>
                  <a:pt x="102632" y="49709"/>
                </a:cubicBezTo>
                <a:cubicBezTo>
                  <a:pt x="105400" y="52507"/>
                  <a:pt x="105430" y="57031"/>
                  <a:pt x="102632" y="59799"/>
                </a:cubicBezTo>
                <a:lnTo>
                  <a:pt x="86261" y="76170"/>
                </a:lnTo>
                <a:lnTo>
                  <a:pt x="102632" y="92541"/>
                </a:lnTo>
                <a:cubicBezTo>
                  <a:pt x="105430" y="95339"/>
                  <a:pt x="105430" y="99864"/>
                  <a:pt x="102632" y="102632"/>
                </a:cubicBezTo>
                <a:cubicBezTo>
                  <a:pt x="99834" y="105400"/>
                  <a:pt x="95310" y="105430"/>
                  <a:pt x="92541" y="102632"/>
                </a:cubicBezTo>
                <a:lnTo>
                  <a:pt x="76170" y="86261"/>
                </a:lnTo>
                <a:lnTo>
                  <a:pt x="59799" y="102632"/>
                </a:lnTo>
                <a:cubicBezTo>
                  <a:pt x="57001" y="105430"/>
                  <a:pt x="52477" y="105430"/>
                  <a:pt x="49709" y="102632"/>
                </a:cubicBezTo>
                <a:cubicBezTo>
                  <a:pt x="46940" y="99834"/>
                  <a:pt x="46911" y="95310"/>
                  <a:pt x="49709" y="92541"/>
                </a:cubicBezTo>
                <a:lnTo>
                  <a:pt x="66080" y="76170"/>
                </a:lnTo>
                <a:lnTo>
                  <a:pt x="49709" y="59799"/>
                </a:lnTo>
                <a:cubicBezTo>
                  <a:pt x="46911" y="57001"/>
                  <a:pt x="46911" y="52477"/>
                  <a:pt x="49709" y="49709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2" name="Text 60"/>
          <p:cNvSpPr/>
          <p:nvPr/>
        </p:nvSpPr>
        <p:spPr>
          <a:xfrm>
            <a:off x="6591300" y="4829175"/>
            <a:ext cx="1143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不好的命名示例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6324600" y="5133975"/>
            <a:ext cx="5248275" cy="304800"/>
          </a:xfrm>
          <a:custGeom>
            <a:avLst/>
            <a:gdLst/>
            <a:ahLst/>
            <a:cxnLst/>
            <a:rect l="l" t="t" r="r" b="b"/>
            <a:pathLst>
              <a:path w="5248275" h="304800">
                <a:moveTo>
                  <a:pt x="38100" y="0"/>
                </a:moveTo>
                <a:lnTo>
                  <a:pt x="5210175" y="0"/>
                </a:lnTo>
                <a:cubicBezTo>
                  <a:pt x="5231203" y="0"/>
                  <a:pt x="5248275" y="17072"/>
                  <a:pt x="5248275" y="38100"/>
                </a:cubicBezTo>
                <a:lnTo>
                  <a:pt x="5248275" y="266700"/>
                </a:lnTo>
                <a:cubicBezTo>
                  <a:pt x="5248275" y="287728"/>
                  <a:pt x="5231203" y="304800"/>
                  <a:pt x="5210175" y="304800"/>
                </a:cubicBezTo>
                <a:lnTo>
                  <a:pt x="38100" y="304800"/>
                </a:lnTo>
                <a:cubicBezTo>
                  <a:pt x="17072" y="304800"/>
                  <a:pt x="0" y="287728"/>
                  <a:pt x="0" y="266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4" name="Text 62"/>
          <p:cNvSpPr/>
          <p:nvPr/>
        </p:nvSpPr>
        <p:spPr>
          <a:xfrm>
            <a:off x="6324600" y="5133975"/>
            <a:ext cx="5324475" cy="3048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feature1 </a:t>
            </a:r>
            <a:r>
              <a:rPr lang="en-US" sz="1200" dirty="0">
                <a:solidFill>
                  <a:srgbClr val="E0E2E6">
                    <a:alpha val="5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太模糊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6324600" y="5476875"/>
            <a:ext cx="5248275" cy="304800"/>
          </a:xfrm>
          <a:custGeom>
            <a:avLst/>
            <a:gdLst/>
            <a:ahLst/>
            <a:cxnLst/>
            <a:rect l="l" t="t" r="r" b="b"/>
            <a:pathLst>
              <a:path w="5248275" h="304800">
                <a:moveTo>
                  <a:pt x="38100" y="0"/>
                </a:moveTo>
                <a:lnTo>
                  <a:pt x="5210175" y="0"/>
                </a:lnTo>
                <a:cubicBezTo>
                  <a:pt x="5231203" y="0"/>
                  <a:pt x="5248275" y="17072"/>
                  <a:pt x="5248275" y="38100"/>
                </a:cubicBezTo>
                <a:lnTo>
                  <a:pt x="5248275" y="266700"/>
                </a:lnTo>
                <a:cubicBezTo>
                  <a:pt x="5248275" y="287728"/>
                  <a:pt x="5231203" y="304800"/>
                  <a:pt x="5210175" y="304800"/>
                </a:cubicBezTo>
                <a:lnTo>
                  <a:pt x="38100" y="304800"/>
                </a:lnTo>
                <a:cubicBezTo>
                  <a:pt x="17072" y="304800"/>
                  <a:pt x="0" y="287728"/>
                  <a:pt x="0" y="266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6" name="Text 64"/>
          <p:cNvSpPr/>
          <p:nvPr/>
        </p:nvSpPr>
        <p:spPr>
          <a:xfrm>
            <a:off x="6324600" y="5476875"/>
            <a:ext cx="5324475" cy="3048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addUserAuth </a:t>
            </a:r>
            <a:r>
              <a:rPr lang="en-US" sz="1200" dirty="0">
                <a:solidFill>
                  <a:srgbClr val="E0E2E6">
                    <a:alpha val="5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应使用 kebab-case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CHANGE STRUCTURE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变更目录结构详解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5763" y="1223963"/>
            <a:ext cx="4467225" cy="5095875"/>
          </a:xfrm>
          <a:custGeom>
            <a:avLst/>
            <a:gdLst/>
            <a:ahLst/>
            <a:cxnLst/>
            <a:rect l="l" t="t" r="r" b="b"/>
            <a:pathLst>
              <a:path w="4467225" h="5095875">
                <a:moveTo>
                  <a:pt x="76211" y="0"/>
                </a:moveTo>
                <a:lnTo>
                  <a:pt x="4391014" y="0"/>
                </a:lnTo>
                <a:cubicBezTo>
                  <a:pt x="4433104" y="0"/>
                  <a:pt x="4467225" y="34121"/>
                  <a:pt x="4467225" y="76211"/>
                </a:cubicBezTo>
                <a:lnTo>
                  <a:pt x="4467225" y="5019664"/>
                </a:lnTo>
                <a:cubicBezTo>
                  <a:pt x="4467225" y="5061754"/>
                  <a:pt x="4433104" y="5095875"/>
                  <a:pt x="4391014" y="5095875"/>
                </a:cubicBezTo>
                <a:lnTo>
                  <a:pt x="76211" y="5095875"/>
                </a:lnTo>
                <a:cubicBezTo>
                  <a:pt x="34121" y="5095875"/>
                  <a:pt x="0" y="5061754"/>
                  <a:pt x="0" y="5019664"/>
                </a:cubicBezTo>
                <a:lnTo>
                  <a:pt x="0" y="76211"/>
                </a:lnTo>
                <a:cubicBezTo>
                  <a:pt x="0" y="34149"/>
                  <a:pt x="34149" y="0"/>
                  <a:pt x="76211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54831" y="1400175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20836" y="83939"/>
                </a:moveTo>
                <a:lnTo>
                  <a:pt x="12055" y="110207"/>
                </a:lnTo>
                <a:lnTo>
                  <a:pt x="12055" y="35719"/>
                </a:lnTo>
                <a:cubicBezTo>
                  <a:pt x="12055" y="22585"/>
                  <a:pt x="22733" y="11906"/>
                  <a:pt x="35868" y="11906"/>
                </a:cubicBezTo>
                <a:lnTo>
                  <a:pt x="87474" y="11906"/>
                </a:lnTo>
                <a:cubicBezTo>
                  <a:pt x="92608" y="11906"/>
                  <a:pt x="97631" y="13581"/>
                  <a:pt x="101761" y="16669"/>
                </a:cubicBezTo>
                <a:lnTo>
                  <a:pt x="116049" y="27384"/>
                </a:lnTo>
                <a:cubicBezTo>
                  <a:pt x="118095" y="28947"/>
                  <a:pt x="120625" y="29766"/>
                  <a:pt x="123192" y="29766"/>
                </a:cubicBezTo>
                <a:lnTo>
                  <a:pt x="166836" y="29766"/>
                </a:lnTo>
                <a:cubicBezTo>
                  <a:pt x="179970" y="29766"/>
                  <a:pt x="190649" y="40444"/>
                  <a:pt x="190649" y="53578"/>
                </a:cubicBezTo>
                <a:lnTo>
                  <a:pt x="190649" y="59531"/>
                </a:lnTo>
                <a:lnTo>
                  <a:pt x="54694" y="59531"/>
                </a:lnTo>
                <a:cubicBezTo>
                  <a:pt x="39328" y="59531"/>
                  <a:pt x="25673" y="69354"/>
                  <a:pt x="20799" y="83939"/>
                </a:cubicBezTo>
                <a:close/>
                <a:moveTo>
                  <a:pt x="177775" y="166688"/>
                </a:moveTo>
                <a:lnTo>
                  <a:pt x="36835" y="166688"/>
                </a:lnTo>
                <a:cubicBezTo>
                  <a:pt x="24631" y="166688"/>
                  <a:pt x="16036" y="154744"/>
                  <a:pt x="19906" y="143173"/>
                </a:cubicBezTo>
                <a:lnTo>
                  <a:pt x="37765" y="89595"/>
                </a:lnTo>
                <a:cubicBezTo>
                  <a:pt x="40184" y="82302"/>
                  <a:pt x="47030" y="77391"/>
                  <a:pt x="54694" y="77391"/>
                </a:cubicBezTo>
                <a:lnTo>
                  <a:pt x="195635" y="77391"/>
                </a:lnTo>
                <a:cubicBezTo>
                  <a:pt x="207838" y="77391"/>
                  <a:pt x="216433" y="89334"/>
                  <a:pt x="212564" y="100905"/>
                </a:cubicBezTo>
                <a:lnTo>
                  <a:pt x="194704" y="154484"/>
                </a:lnTo>
                <a:cubicBezTo>
                  <a:pt x="192286" y="161776"/>
                  <a:pt x="185440" y="166688"/>
                  <a:pt x="177775" y="166688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857250" y="1381125"/>
            <a:ext cx="29241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openspec/changes//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81025" y="17621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45899" y="87987"/>
                </a:moveTo>
                <a:cubicBezTo>
                  <a:pt x="48458" y="84981"/>
                  <a:pt x="48131" y="80486"/>
                  <a:pt x="45125" y="77926"/>
                </a:cubicBezTo>
                <a:cubicBezTo>
                  <a:pt x="42118" y="75367"/>
                  <a:pt x="37624" y="75694"/>
                  <a:pt x="35064" y="78700"/>
                </a:cubicBezTo>
                <a:lnTo>
                  <a:pt x="20776" y="95369"/>
                </a:lnTo>
                <a:cubicBezTo>
                  <a:pt x="18484" y="98048"/>
                  <a:pt x="18484" y="101977"/>
                  <a:pt x="20776" y="104656"/>
                </a:cubicBezTo>
                <a:lnTo>
                  <a:pt x="35064" y="121325"/>
                </a:lnTo>
                <a:cubicBezTo>
                  <a:pt x="37624" y="124331"/>
                  <a:pt x="42148" y="124658"/>
                  <a:pt x="45125" y="122099"/>
                </a:cubicBezTo>
                <a:cubicBezTo>
                  <a:pt x="48101" y="119539"/>
                  <a:pt x="48458" y="115014"/>
                  <a:pt x="45899" y="112038"/>
                </a:cubicBezTo>
                <a:lnTo>
                  <a:pt x="35600" y="100013"/>
                </a:lnTo>
                <a:lnTo>
                  <a:pt x="45899" y="87987"/>
                </a:lnTo>
                <a:close/>
                <a:moveTo>
                  <a:pt x="79236" y="78700"/>
                </a:moveTo>
                <a:cubicBezTo>
                  <a:pt x="76676" y="75694"/>
                  <a:pt x="72152" y="75367"/>
                  <a:pt x="69175" y="77926"/>
                </a:cubicBezTo>
                <a:cubicBezTo>
                  <a:pt x="66199" y="80486"/>
                  <a:pt x="65842" y="85011"/>
                  <a:pt x="68401" y="87987"/>
                </a:cubicBezTo>
                <a:lnTo>
                  <a:pt x="78700" y="100013"/>
                </a:lnTo>
                <a:lnTo>
                  <a:pt x="68401" y="112038"/>
                </a:lnTo>
                <a:cubicBezTo>
                  <a:pt x="65842" y="115044"/>
                  <a:pt x="66169" y="119539"/>
                  <a:pt x="69175" y="122099"/>
                </a:cubicBezTo>
                <a:cubicBezTo>
                  <a:pt x="72182" y="124658"/>
                  <a:pt x="76676" y="124331"/>
                  <a:pt x="79236" y="121325"/>
                </a:cubicBezTo>
                <a:lnTo>
                  <a:pt x="93524" y="104656"/>
                </a:lnTo>
                <a:cubicBezTo>
                  <a:pt x="95816" y="101977"/>
                  <a:pt x="95816" y="98048"/>
                  <a:pt x="93524" y="95369"/>
                </a:cubicBezTo>
                <a:lnTo>
                  <a:pt x="79236" y="78700"/>
                </a:ln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809625" y="1724025"/>
            <a:ext cx="13620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.openspec.yaml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2170361" y="1743075"/>
            <a:ext cx="8953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变更元数据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81025" y="20288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809625" y="1990725"/>
            <a:ext cx="108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895103" y="2009775"/>
            <a:ext cx="12954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提案文档【必填】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81025" y="22955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809625" y="2257425"/>
            <a:ext cx="9048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design.md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711598" y="2276475"/>
            <a:ext cx="1028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技术设计文档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81025" y="25622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809625" y="2524125"/>
            <a:ext cx="809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tasks.md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619845" y="2543175"/>
            <a:ext cx="762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任务清单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61975" y="28289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809625" y="2790825"/>
            <a:ext cx="628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specs/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436340" y="2809875"/>
            <a:ext cx="762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规范目录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790575" y="30956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4A7EBB">
              <a:alpha val="7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21"/>
          <p:cNvSpPr/>
          <p:nvPr/>
        </p:nvSpPr>
        <p:spPr>
          <a:xfrm>
            <a:off x="1038225" y="3057525"/>
            <a:ext cx="144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7EBB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962025" y="33623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1190625" y="3324225"/>
            <a:ext cx="7143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spec.md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909093" y="3343275"/>
            <a:ext cx="762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能力规范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790575" y="36290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4A7EBB">
              <a:alpha val="7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1038225" y="3590925"/>
            <a:ext cx="144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7EBB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962025" y="38957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8"/>
          <p:cNvSpPr/>
          <p:nvPr/>
        </p:nvSpPr>
        <p:spPr>
          <a:xfrm>
            <a:off x="1190625" y="3857625"/>
            <a:ext cx="7143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spec.md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5018708" y="1223963"/>
            <a:ext cx="6791325" cy="4505325"/>
          </a:xfrm>
          <a:custGeom>
            <a:avLst/>
            <a:gdLst/>
            <a:ahLst/>
            <a:cxnLst/>
            <a:rect l="l" t="t" r="r" b="b"/>
            <a:pathLst>
              <a:path w="6791325" h="4505325">
                <a:moveTo>
                  <a:pt x="76185" y="0"/>
                </a:moveTo>
                <a:lnTo>
                  <a:pt x="6715140" y="0"/>
                </a:lnTo>
                <a:cubicBezTo>
                  <a:pt x="6757216" y="0"/>
                  <a:pt x="6791325" y="34109"/>
                  <a:pt x="6791325" y="76185"/>
                </a:cubicBezTo>
                <a:lnTo>
                  <a:pt x="6791325" y="4429140"/>
                </a:lnTo>
                <a:cubicBezTo>
                  <a:pt x="6791325" y="4471216"/>
                  <a:pt x="6757216" y="4505325"/>
                  <a:pt x="6715140" y="4505325"/>
                </a:cubicBezTo>
                <a:lnTo>
                  <a:pt x="76185" y="4505325"/>
                </a:lnTo>
                <a:cubicBezTo>
                  <a:pt x="34109" y="4505325"/>
                  <a:pt x="0" y="4471216"/>
                  <a:pt x="0" y="4429140"/>
                </a:cubicBezTo>
                <a:lnTo>
                  <a:pt x="0" y="76185"/>
                </a:lnTo>
                <a:cubicBezTo>
                  <a:pt x="0" y="34137"/>
                  <a:pt x="34137" y="0"/>
                  <a:pt x="76185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Shape 30"/>
          <p:cNvSpPr/>
          <p:nvPr/>
        </p:nvSpPr>
        <p:spPr>
          <a:xfrm>
            <a:off x="5199683" y="141922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83344" y="59531"/>
                </a:moveTo>
                <a:cubicBezTo>
                  <a:pt x="83344" y="52960"/>
                  <a:pt x="88679" y="47625"/>
                  <a:pt x="95250" y="47625"/>
                </a:cubicBezTo>
                <a:cubicBezTo>
                  <a:pt x="101821" y="47625"/>
                  <a:pt x="107156" y="52960"/>
                  <a:pt x="107156" y="59531"/>
                </a:cubicBezTo>
                <a:cubicBezTo>
                  <a:pt x="107156" y="66102"/>
                  <a:pt x="101821" y="71438"/>
                  <a:pt x="95250" y="71438"/>
                </a:cubicBezTo>
                <a:cubicBezTo>
                  <a:pt x="88679" y="71438"/>
                  <a:pt x="83344" y="66102"/>
                  <a:pt x="83344" y="59531"/>
                </a:cubicBezTo>
                <a:close/>
                <a:moveTo>
                  <a:pt x="80367" y="83344"/>
                </a:moveTo>
                <a:lnTo>
                  <a:pt x="98227" y="83344"/>
                </a:lnTo>
                <a:cubicBezTo>
                  <a:pt x="103175" y="83344"/>
                  <a:pt x="107156" y="87325"/>
                  <a:pt x="107156" y="92273"/>
                </a:cubicBezTo>
                <a:lnTo>
                  <a:pt x="107156" y="125016"/>
                </a:lnTo>
                <a:lnTo>
                  <a:pt x="110133" y="125016"/>
                </a:lnTo>
                <a:cubicBezTo>
                  <a:pt x="115081" y="125016"/>
                  <a:pt x="119063" y="128997"/>
                  <a:pt x="119063" y="133945"/>
                </a:cubicBezTo>
                <a:cubicBezTo>
                  <a:pt x="119063" y="138894"/>
                  <a:pt x="115081" y="142875"/>
                  <a:pt x="110133" y="142875"/>
                </a:cubicBezTo>
                <a:lnTo>
                  <a:pt x="80367" y="142875"/>
                </a:lnTo>
                <a:cubicBezTo>
                  <a:pt x="75419" y="142875"/>
                  <a:pt x="71438" y="138894"/>
                  <a:pt x="71438" y="133945"/>
                </a:cubicBezTo>
                <a:cubicBezTo>
                  <a:pt x="71438" y="128997"/>
                  <a:pt x="75419" y="125016"/>
                  <a:pt x="80367" y="125016"/>
                </a:cubicBezTo>
                <a:lnTo>
                  <a:pt x="89297" y="125016"/>
                </a:lnTo>
                <a:lnTo>
                  <a:pt x="89297" y="101203"/>
                </a:lnTo>
                <a:lnTo>
                  <a:pt x="80367" y="101203"/>
                </a:lnTo>
                <a:cubicBezTo>
                  <a:pt x="75419" y="101203"/>
                  <a:pt x="71438" y="97222"/>
                  <a:pt x="71438" y="92273"/>
                </a:cubicBezTo>
                <a:cubicBezTo>
                  <a:pt x="71438" y="87325"/>
                  <a:pt x="75419" y="83344"/>
                  <a:pt x="80367" y="8334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Text 31"/>
          <p:cNvSpPr/>
          <p:nvPr/>
        </p:nvSpPr>
        <p:spPr>
          <a:xfrm>
            <a:off x="5528295" y="1381125"/>
            <a:ext cx="9429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各文件作用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5194920" y="1762125"/>
            <a:ext cx="6457950" cy="1028700"/>
          </a:xfrm>
          <a:custGeom>
            <a:avLst/>
            <a:gdLst/>
            <a:ahLst/>
            <a:cxnLst/>
            <a:rect l="l" t="t" r="r" b="b"/>
            <a:pathLst>
              <a:path w="6457950" h="1028700">
                <a:moveTo>
                  <a:pt x="38100" y="0"/>
                </a:moveTo>
                <a:lnTo>
                  <a:pt x="6381754" y="0"/>
                </a:lnTo>
                <a:cubicBezTo>
                  <a:pt x="6423836" y="0"/>
                  <a:pt x="6457950" y="34114"/>
                  <a:pt x="6457950" y="76196"/>
                </a:cubicBezTo>
                <a:lnTo>
                  <a:pt x="6457950" y="952504"/>
                </a:lnTo>
                <a:cubicBezTo>
                  <a:pt x="6457950" y="994586"/>
                  <a:pt x="6423836" y="1028700"/>
                  <a:pt x="63817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5194920" y="1762125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5328270" y="1895475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proposal.md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11115675" y="1876425"/>
            <a:ext cx="419100" cy="266700"/>
          </a:xfrm>
          <a:custGeom>
            <a:avLst/>
            <a:gdLst/>
            <a:ahLst/>
            <a:cxnLst/>
            <a:rect l="l" t="t" r="r" b="b"/>
            <a:pathLst>
              <a:path w="419100" h="266700">
                <a:moveTo>
                  <a:pt x="38101" y="0"/>
                </a:moveTo>
                <a:lnTo>
                  <a:pt x="380999" y="0"/>
                </a:lnTo>
                <a:cubicBezTo>
                  <a:pt x="402042" y="0"/>
                  <a:pt x="419100" y="17058"/>
                  <a:pt x="419100" y="38101"/>
                </a:cubicBezTo>
                <a:lnTo>
                  <a:pt x="419100" y="228599"/>
                </a:lnTo>
                <a:cubicBezTo>
                  <a:pt x="419100" y="249642"/>
                  <a:pt x="402042" y="266700"/>
                  <a:pt x="380999" y="266700"/>
                </a:cubicBezTo>
                <a:lnTo>
                  <a:pt x="38101" y="266700"/>
                </a:lnTo>
                <a:cubicBezTo>
                  <a:pt x="17058" y="266700"/>
                  <a:pt x="0" y="249642"/>
                  <a:pt x="0" y="2285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D9A443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Text 36"/>
          <p:cNvSpPr/>
          <p:nvPr/>
        </p:nvSpPr>
        <p:spPr>
          <a:xfrm>
            <a:off x="11115675" y="1876425"/>
            <a:ext cx="485775" cy="2667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必需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5328270" y="2181225"/>
            <a:ext cx="6286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说明"为什么做"和"做什么"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5328270" y="2447925"/>
            <a:ext cx="6286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必须包含 ## Why 和 ## What Changes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5194920" y="2867025"/>
            <a:ext cx="6457950" cy="1028700"/>
          </a:xfrm>
          <a:custGeom>
            <a:avLst/>
            <a:gdLst/>
            <a:ahLst/>
            <a:cxnLst/>
            <a:rect l="l" t="t" r="r" b="b"/>
            <a:pathLst>
              <a:path w="6457950" h="1028700">
                <a:moveTo>
                  <a:pt x="38100" y="0"/>
                </a:moveTo>
                <a:lnTo>
                  <a:pt x="6381754" y="0"/>
                </a:lnTo>
                <a:cubicBezTo>
                  <a:pt x="6423836" y="0"/>
                  <a:pt x="6457950" y="34114"/>
                  <a:pt x="6457950" y="76196"/>
                </a:cubicBezTo>
                <a:lnTo>
                  <a:pt x="6457950" y="952504"/>
                </a:lnTo>
                <a:cubicBezTo>
                  <a:pt x="6457950" y="994586"/>
                  <a:pt x="6423836" y="1028700"/>
                  <a:pt x="6381754" y="1028700"/>
                </a:cubicBez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Shape 40"/>
          <p:cNvSpPr/>
          <p:nvPr/>
        </p:nvSpPr>
        <p:spPr>
          <a:xfrm>
            <a:off x="5194920" y="2867025"/>
            <a:ext cx="38100" cy="1028700"/>
          </a:xfrm>
          <a:custGeom>
            <a:avLst/>
            <a:gdLst/>
            <a:ahLst/>
            <a:cxnLst/>
            <a:rect l="l" t="t" r="r" b="b"/>
            <a:pathLst>
              <a:path w="38100" h="1028700">
                <a:moveTo>
                  <a:pt x="38100" y="0"/>
                </a:moveTo>
                <a:lnTo>
                  <a:pt x="38100" y="0"/>
                </a:lnTo>
                <a:lnTo>
                  <a:pt x="38100" y="1028700"/>
                </a:lnTo>
                <a:lnTo>
                  <a:pt x="38100" y="1028700"/>
                </a:lnTo>
                <a:cubicBezTo>
                  <a:pt x="17072" y="1028700"/>
                  <a:pt x="0" y="1011628"/>
                  <a:pt x="0" y="990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41"/>
          <p:cNvSpPr/>
          <p:nvPr/>
        </p:nvSpPr>
        <p:spPr>
          <a:xfrm>
            <a:off x="5328270" y="3000375"/>
            <a:ext cx="2152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specs//spec.md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11115675" y="2981325"/>
            <a:ext cx="419100" cy="266700"/>
          </a:xfrm>
          <a:custGeom>
            <a:avLst/>
            <a:gdLst/>
            <a:ahLst/>
            <a:cxnLst/>
            <a:rect l="l" t="t" r="r" b="b"/>
            <a:pathLst>
              <a:path w="419100" h="266700">
                <a:moveTo>
                  <a:pt x="38101" y="0"/>
                </a:moveTo>
                <a:lnTo>
                  <a:pt x="380999" y="0"/>
                </a:lnTo>
                <a:cubicBezTo>
                  <a:pt x="402042" y="0"/>
                  <a:pt x="419100" y="17058"/>
                  <a:pt x="419100" y="38101"/>
                </a:cubicBezTo>
                <a:lnTo>
                  <a:pt x="419100" y="228599"/>
                </a:lnTo>
                <a:cubicBezTo>
                  <a:pt x="419100" y="249642"/>
                  <a:pt x="402042" y="266700"/>
                  <a:pt x="380999" y="266700"/>
                </a:cubicBezTo>
                <a:lnTo>
                  <a:pt x="38101" y="266700"/>
                </a:lnTo>
                <a:cubicBezTo>
                  <a:pt x="17058" y="266700"/>
                  <a:pt x="0" y="249642"/>
                  <a:pt x="0" y="2285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D9A443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11115675" y="2981325"/>
            <a:ext cx="485775" cy="2667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必需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5328270" y="3286125"/>
            <a:ext cx="6286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详细的需求和验收场景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5328270" y="3552825"/>
            <a:ext cx="6286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必须使用 Delta Header + Requirement + Scenario 格式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5194920" y="3971925"/>
            <a:ext cx="6457950" cy="762000"/>
          </a:xfrm>
          <a:custGeom>
            <a:avLst/>
            <a:gdLst/>
            <a:ahLst/>
            <a:cxnLst/>
            <a:rect l="l" t="t" r="r" b="b"/>
            <a:pathLst>
              <a:path w="6457950" h="762000">
                <a:moveTo>
                  <a:pt x="38100" y="0"/>
                </a:moveTo>
                <a:lnTo>
                  <a:pt x="6381750" y="0"/>
                </a:lnTo>
                <a:cubicBezTo>
                  <a:pt x="6423806" y="0"/>
                  <a:pt x="6457950" y="34144"/>
                  <a:pt x="6457950" y="76200"/>
                </a:cubicBezTo>
                <a:lnTo>
                  <a:pt x="6457950" y="685800"/>
                </a:lnTo>
                <a:cubicBezTo>
                  <a:pt x="6457950" y="727856"/>
                  <a:pt x="6423806" y="762000"/>
                  <a:pt x="6381750" y="762000"/>
                </a:cubicBezTo>
                <a:lnTo>
                  <a:pt x="38100" y="762000"/>
                </a:lnTo>
                <a:cubicBezTo>
                  <a:pt x="17072" y="762000"/>
                  <a:pt x="0" y="744928"/>
                  <a:pt x="0" y="723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Shape 47"/>
          <p:cNvSpPr/>
          <p:nvPr/>
        </p:nvSpPr>
        <p:spPr>
          <a:xfrm>
            <a:off x="5194920" y="3971925"/>
            <a:ext cx="38100" cy="762000"/>
          </a:xfrm>
          <a:custGeom>
            <a:avLst/>
            <a:gdLst/>
            <a:ahLst/>
            <a:cxnLst/>
            <a:rect l="l" t="t" r="r" b="b"/>
            <a:pathLst>
              <a:path w="38100" h="762000">
                <a:moveTo>
                  <a:pt x="38100" y="0"/>
                </a:moveTo>
                <a:lnTo>
                  <a:pt x="38100" y="0"/>
                </a:lnTo>
                <a:lnTo>
                  <a:pt x="38100" y="762000"/>
                </a:lnTo>
                <a:lnTo>
                  <a:pt x="38100" y="762000"/>
                </a:lnTo>
                <a:cubicBezTo>
                  <a:pt x="17072" y="762000"/>
                  <a:pt x="0" y="744928"/>
                  <a:pt x="0" y="723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8"/>
          <p:cNvSpPr/>
          <p:nvPr/>
        </p:nvSpPr>
        <p:spPr>
          <a:xfrm>
            <a:off x="5328270" y="4105275"/>
            <a:ext cx="8286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design.md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11115675" y="4086225"/>
            <a:ext cx="419100" cy="266700"/>
          </a:xfrm>
          <a:custGeom>
            <a:avLst/>
            <a:gdLst/>
            <a:ahLst/>
            <a:cxnLst/>
            <a:rect l="l" t="t" r="r" b="b"/>
            <a:pathLst>
              <a:path w="419100" h="266700">
                <a:moveTo>
                  <a:pt x="38101" y="0"/>
                </a:moveTo>
                <a:lnTo>
                  <a:pt x="380999" y="0"/>
                </a:lnTo>
                <a:cubicBezTo>
                  <a:pt x="402042" y="0"/>
                  <a:pt x="419100" y="17058"/>
                  <a:pt x="419100" y="38101"/>
                </a:cubicBezTo>
                <a:lnTo>
                  <a:pt x="419100" y="228599"/>
                </a:lnTo>
                <a:cubicBezTo>
                  <a:pt x="419100" y="249642"/>
                  <a:pt x="402042" y="266700"/>
                  <a:pt x="380999" y="266700"/>
                </a:cubicBezTo>
                <a:lnTo>
                  <a:pt x="38101" y="266700"/>
                </a:lnTo>
                <a:cubicBezTo>
                  <a:pt x="17058" y="266700"/>
                  <a:pt x="0" y="249642"/>
                  <a:pt x="0" y="2285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Text 50"/>
          <p:cNvSpPr/>
          <p:nvPr/>
        </p:nvSpPr>
        <p:spPr>
          <a:xfrm>
            <a:off x="11115675" y="4086225"/>
            <a:ext cx="485775" cy="2667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推荐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5328270" y="4391025"/>
            <a:ext cx="6286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技术实现方案（架构、数据模型、API 设计等）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5194920" y="4810125"/>
            <a:ext cx="6457950" cy="762000"/>
          </a:xfrm>
          <a:custGeom>
            <a:avLst/>
            <a:gdLst/>
            <a:ahLst/>
            <a:cxnLst/>
            <a:rect l="l" t="t" r="r" b="b"/>
            <a:pathLst>
              <a:path w="6457950" h="762000">
                <a:moveTo>
                  <a:pt x="38100" y="0"/>
                </a:moveTo>
                <a:lnTo>
                  <a:pt x="6381750" y="0"/>
                </a:lnTo>
                <a:cubicBezTo>
                  <a:pt x="6423806" y="0"/>
                  <a:pt x="6457950" y="34144"/>
                  <a:pt x="6457950" y="76200"/>
                </a:cubicBezTo>
                <a:lnTo>
                  <a:pt x="6457950" y="685800"/>
                </a:lnTo>
                <a:cubicBezTo>
                  <a:pt x="6457950" y="727856"/>
                  <a:pt x="6423806" y="762000"/>
                  <a:pt x="6381750" y="762000"/>
                </a:cubicBezTo>
                <a:lnTo>
                  <a:pt x="38100" y="762000"/>
                </a:lnTo>
                <a:cubicBezTo>
                  <a:pt x="17072" y="762000"/>
                  <a:pt x="0" y="744928"/>
                  <a:pt x="0" y="723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Shape 53"/>
          <p:cNvSpPr/>
          <p:nvPr/>
        </p:nvSpPr>
        <p:spPr>
          <a:xfrm>
            <a:off x="5194920" y="4810125"/>
            <a:ext cx="38100" cy="762000"/>
          </a:xfrm>
          <a:custGeom>
            <a:avLst/>
            <a:gdLst/>
            <a:ahLst/>
            <a:cxnLst/>
            <a:rect l="l" t="t" r="r" b="b"/>
            <a:pathLst>
              <a:path w="38100" h="762000">
                <a:moveTo>
                  <a:pt x="38100" y="0"/>
                </a:moveTo>
                <a:lnTo>
                  <a:pt x="38100" y="0"/>
                </a:lnTo>
                <a:lnTo>
                  <a:pt x="38100" y="762000"/>
                </a:lnTo>
                <a:lnTo>
                  <a:pt x="38100" y="762000"/>
                </a:lnTo>
                <a:cubicBezTo>
                  <a:pt x="17072" y="762000"/>
                  <a:pt x="0" y="744928"/>
                  <a:pt x="0" y="723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Text 54"/>
          <p:cNvSpPr/>
          <p:nvPr/>
        </p:nvSpPr>
        <p:spPr>
          <a:xfrm>
            <a:off x="5328270" y="4943475"/>
            <a:ext cx="7334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tasks.md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11115675" y="4924425"/>
            <a:ext cx="419100" cy="266700"/>
          </a:xfrm>
          <a:custGeom>
            <a:avLst/>
            <a:gdLst/>
            <a:ahLst/>
            <a:cxnLst/>
            <a:rect l="l" t="t" r="r" b="b"/>
            <a:pathLst>
              <a:path w="419100" h="266700">
                <a:moveTo>
                  <a:pt x="38101" y="0"/>
                </a:moveTo>
                <a:lnTo>
                  <a:pt x="380999" y="0"/>
                </a:lnTo>
                <a:cubicBezTo>
                  <a:pt x="402042" y="0"/>
                  <a:pt x="419100" y="17058"/>
                  <a:pt x="419100" y="38101"/>
                </a:cubicBezTo>
                <a:lnTo>
                  <a:pt x="419100" y="228599"/>
                </a:lnTo>
                <a:cubicBezTo>
                  <a:pt x="419100" y="249642"/>
                  <a:pt x="402042" y="266700"/>
                  <a:pt x="380999" y="266700"/>
                </a:cubicBezTo>
                <a:lnTo>
                  <a:pt x="38101" y="266700"/>
                </a:lnTo>
                <a:cubicBezTo>
                  <a:pt x="17058" y="266700"/>
                  <a:pt x="0" y="249642"/>
                  <a:pt x="0" y="2285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8" name="Text 56"/>
          <p:cNvSpPr/>
          <p:nvPr/>
        </p:nvSpPr>
        <p:spPr>
          <a:xfrm>
            <a:off x="11115675" y="4924425"/>
            <a:ext cx="485775" cy="266700"/>
          </a:xfrm>
          <a:prstGeom prst="rect">
            <a:avLst/>
          </a:prstGeom>
          <a:noFill/>
          <a:ln/>
        </p:spPr>
        <p:txBody>
          <a:bodyPr wrap="square" lIns="76200" tIns="38100" rIns="762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推荐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5328270" y="5229225"/>
            <a:ext cx="6286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实现任务清单（按里程碑组织的待办事项）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5018708" y="5853113"/>
            <a:ext cx="6791325" cy="466725"/>
          </a:xfrm>
          <a:custGeom>
            <a:avLst/>
            <a:gdLst/>
            <a:ahLst/>
            <a:cxnLst/>
            <a:rect l="l" t="t" r="r" b="b"/>
            <a:pathLst>
              <a:path w="6791325" h="466725">
                <a:moveTo>
                  <a:pt x="76202" y="0"/>
                </a:moveTo>
                <a:lnTo>
                  <a:pt x="6715123" y="0"/>
                </a:lnTo>
                <a:cubicBezTo>
                  <a:pt x="6757208" y="0"/>
                  <a:pt x="6791325" y="34117"/>
                  <a:pt x="6791325" y="76202"/>
                </a:cubicBezTo>
                <a:lnTo>
                  <a:pt x="6791325" y="390523"/>
                </a:lnTo>
                <a:cubicBezTo>
                  <a:pt x="6791325" y="432608"/>
                  <a:pt x="6757208" y="466725"/>
                  <a:pt x="6715123" y="466725"/>
                </a:cubicBezTo>
                <a:lnTo>
                  <a:pt x="76202" y="466725"/>
                </a:lnTo>
                <a:cubicBezTo>
                  <a:pt x="34117" y="466725"/>
                  <a:pt x="0" y="432608"/>
                  <a:pt x="0" y="39052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" name="Shape 59"/>
          <p:cNvSpPr/>
          <p:nvPr/>
        </p:nvSpPr>
        <p:spPr>
          <a:xfrm>
            <a:off x="5175870" y="601027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45899" y="87987"/>
                </a:moveTo>
                <a:cubicBezTo>
                  <a:pt x="48458" y="84981"/>
                  <a:pt x="48131" y="80486"/>
                  <a:pt x="45125" y="77926"/>
                </a:cubicBezTo>
                <a:cubicBezTo>
                  <a:pt x="42118" y="75367"/>
                  <a:pt x="37624" y="75694"/>
                  <a:pt x="35064" y="78700"/>
                </a:cubicBezTo>
                <a:lnTo>
                  <a:pt x="20776" y="95369"/>
                </a:lnTo>
                <a:cubicBezTo>
                  <a:pt x="18484" y="98048"/>
                  <a:pt x="18484" y="101977"/>
                  <a:pt x="20776" y="104656"/>
                </a:cubicBezTo>
                <a:lnTo>
                  <a:pt x="35064" y="121325"/>
                </a:lnTo>
                <a:cubicBezTo>
                  <a:pt x="37624" y="124331"/>
                  <a:pt x="42148" y="124658"/>
                  <a:pt x="45125" y="122099"/>
                </a:cubicBezTo>
                <a:cubicBezTo>
                  <a:pt x="48101" y="119539"/>
                  <a:pt x="48458" y="115014"/>
                  <a:pt x="45899" y="112038"/>
                </a:cubicBezTo>
                <a:lnTo>
                  <a:pt x="35600" y="100013"/>
                </a:lnTo>
                <a:lnTo>
                  <a:pt x="45899" y="87987"/>
                </a:lnTo>
                <a:close/>
                <a:moveTo>
                  <a:pt x="79236" y="78700"/>
                </a:moveTo>
                <a:cubicBezTo>
                  <a:pt x="76676" y="75694"/>
                  <a:pt x="72152" y="75367"/>
                  <a:pt x="69175" y="77926"/>
                </a:cubicBezTo>
                <a:cubicBezTo>
                  <a:pt x="66199" y="80486"/>
                  <a:pt x="65842" y="85011"/>
                  <a:pt x="68401" y="87987"/>
                </a:cubicBezTo>
                <a:lnTo>
                  <a:pt x="78700" y="100013"/>
                </a:lnTo>
                <a:lnTo>
                  <a:pt x="68401" y="112038"/>
                </a:lnTo>
                <a:cubicBezTo>
                  <a:pt x="65842" y="115044"/>
                  <a:pt x="66169" y="119539"/>
                  <a:pt x="69175" y="122099"/>
                </a:cubicBezTo>
                <a:cubicBezTo>
                  <a:pt x="72182" y="124658"/>
                  <a:pt x="76676" y="124331"/>
                  <a:pt x="79236" y="121325"/>
                </a:cubicBezTo>
                <a:lnTo>
                  <a:pt x="93524" y="104656"/>
                </a:lnTo>
                <a:cubicBezTo>
                  <a:pt x="95816" y="101977"/>
                  <a:pt x="95816" y="98048"/>
                  <a:pt x="93524" y="95369"/>
                </a:cubicBezTo>
                <a:lnTo>
                  <a:pt x="79236" y="78700"/>
                </a:ln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2" name="Text 60"/>
          <p:cNvSpPr/>
          <p:nvPr/>
        </p:nvSpPr>
        <p:spPr>
          <a:xfrm>
            <a:off x="5385420" y="5972175"/>
            <a:ext cx="6381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.openspec.yaml：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变更元数据（ID、状态、创建时间等），由 CLI 自动管理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LIFECYCLE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变更的生命周期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78160" y="13716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1000" y="0"/>
                </a:moveTo>
                <a:lnTo>
                  <a:pt x="381000" y="0"/>
                </a:lnTo>
                <a:cubicBezTo>
                  <a:pt x="591280" y="0"/>
                  <a:pt x="762000" y="170720"/>
                  <a:pt x="762000" y="381000"/>
                </a:cubicBezTo>
                <a:lnTo>
                  <a:pt x="762000" y="381000"/>
                </a:lnTo>
                <a:cubicBezTo>
                  <a:pt x="762000" y="591280"/>
                  <a:pt x="591280" y="762000"/>
                  <a:pt x="381000" y="762000"/>
                </a:cubicBezTo>
                <a:lnTo>
                  <a:pt x="381000" y="762000"/>
                </a:lnTo>
                <a:cubicBezTo>
                  <a:pt x="170720" y="762000"/>
                  <a:pt x="0" y="591280"/>
                  <a:pt x="0" y="381000"/>
                </a:cubicBezTo>
                <a:lnTo>
                  <a:pt x="0" y="381000"/>
                </a:lnTo>
                <a:cubicBezTo>
                  <a:pt x="0" y="170720"/>
                  <a:pt x="170720" y="0"/>
                  <a:pt x="381000" y="0"/>
                </a:cubicBezTo>
                <a:close/>
              </a:path>
            </a:pathLst>
          </a:custGeom>
          <a:solidFill>
            <a:srgbClr val="4A7EBB"/>
          </a:solidFill>
          <a:ln/>
          <a:effectLst>
            <a:outerShdw blurRad="101600" dist="50800" dir="2700000" algn="bl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1116285" y="1638300"/>
            <a:ext cx="285750" cy="228600"/>
          </a:xfrm>
          <a:custGeom>
            <a:avLst/>
            <a:gdLst/>
            <a:ahLst/>
            <a:cxnLst/>
            <a:rect l="l" t="t" r="r" b="b"/>
            <a:pathLst>
              <a:path w="285750" h="228600">
                <a:moveTo>
                  <a:pt x="28620" y="28575"/>
                </a:moveTo>
                <a:cubicBezTo>
                  <a:pt x="28620" y="12814"/>
                  <a:pt x="41434" y="0"/>
                  <a:pt x="57195" y="0"/>
                </a:cubicBezTo>
                <a:lnTo>
                  <a:pt x="123944" y="0"/>
                </a:lnTo>
                <a:cubicBezTo>
                  <a:pt x="131534" y="0"/>
                  <a:pt x="138812" y="2991"/>
                  <a:pt x="144170" y="8349"/>
                </a:cubicBezTo>
                <a:lnTo>
                  <a:pt x="191676" y="55944"/>
                </a:lnTo>
                <a:cubicBezTo>
                  <a:pt x="197034" y="61302"/>
                  <a:pt x="200025" y="68580"/>
                  <a:pt x="200025" y="76170"/>
                </a:cubicBezTo>
                <a:lnTo>
                  <a:pt x="200025" y="119702"/>
                </a:lnTo>
                <a:lnTo>
                  <a:pt x="141089" y="178638"/>
                </a:lnTo>
                <a:lnTo>
                  <a:pt x="122292" y="178638"/>
                </a:lnTo>
                <a:lnTo>
                  <a:pt x="115104" y="154707"/>
                </a:lnTo>
                <a:cubicBezTo>
                  <a:pt x="113005" y="147697"/>
                  <a:pt x="106576" y="142920"/>
                  <a:pt x="99253" y="142920"/>
                </a:cubicBezTo>
                <a:cubicBezTo>
                  <a:pt x="94208" y="142920"/>
                  <a:pt x="89475" y="145197"/>
                  <a:pt x="86350" y="149126"/>
                </a:cubicBezTo>
                <a:lnTo>
                  <a:pt x="59516" y="182612"/>
                </a:lnTo>
                <a:cubicBezTo>
                  <a:pt x="55811" y="187211"/>
                  <a:pt x="56570" y="193997"/>
                  <a:pt x="61168" y="197659"/>
                </a:cubicBezTo>
                <a:cubicBezTo>
                  <a:pt x="65767" y="201320"/>
                  <a:pt x="72554" y="200605"/>
                  <a:pt x="76215" y="195962"/>
                </a:cubicBezTo>
                <a:lnTo>
                  <a:pt x="97244" y="169709"/>
                </a:lnTo>
                <a:lnTo>
                  <a:pt x="104031" y="192345"/>
                </a:lnTo>
                <a:cubicBezTo>
                  <a:pt x="105370" y="196900"/>
                  <a:pt x="109567" y="199980"/>
                  <a:pt x="114300" y="199980"/>
                </a:cubicBezTo>
                <a:lnTo>
                  <a:pt x="128364" y="199980"/>
                </a:lnTo>
                <a:cubicBezTo>
                  <a:pt x="127962" y="201364"/>
                  <a:pt x="127605" y="202793"/>
                  <a:pt x="127337" y="204222"/>
                </a:cubicBezTo>
                <a:lnTo>
                  <a:pt x="122471" y="228555"/>
                </a:lnTo>
                <a:lnTo>
                  <a:pt x="57195" y="228555"/>
                </a:lnTo>
                <a:cubicBezTo>
                  <a:pt x="41434" y="228555"/>
                  <a:pt x="28620" y="215741"/>
                  <a:pt x="28620" y="199980"/>
                </a:cubicBezTo>
                <a:lnTo>
                  <a:pt x="28620" y="28530"/>
                </a:lnTo>
                <a:close/>
                <a:moveTo>
                  <a:pt x="121488" y="26119"/>
                </a:moveTo>
                <a:lnTo>
                  <a:pt x="121488" y="67866"/>
                </a:lnTo>
                <a:cubicBezTo>
                  <a:pt x="121488" y="73804"/>
                  <a:pt x="126266" y="78581"/>
                  <a:pt x="132204" y="78581"/>
                </a:cubicBezTo>
                <a:lnTo>
                  <a:pt x="173950" y="78581"/>
                </a:lnTo>
                <a:lnTo>
                  <a:pt x="121488" y="26119"/>
                </a:lnTo>
                <a:close/>
                <a:moveTo>
                  <a:pt x="148367" y="208464"/>
                </a:moveTo>
                <a:cubicBezTo>
                  <a:pt x="149483" y="202927"/>
                  <a:pt x="152207" y="197837"/>
                  <a:pt x="156180" y="193864"/>
                </a:cubicBezTo>
                <a:lnTo>
                  <a:pt x="209267" y="140777"/>
                </a:lnTo>
                <a:lnTo>
                  <a:pt x="244986" y="176495"/>
                </a:lnTo>
                <a:lnTo>
                  <a:pt x="191899" y="229582"/>
                </a:lnTo>
                <a:cubicBezTo>
                  <a:pt x="187925" y="233556"/>
                  <a:pt x="182835" y="236280"/>
                  <a:pt x="177299" y="237396"/>
                </a:cubicBezTo>
                <a:lnTo>
                  <a:pt x="150688" y="242709"/>
                </a:lnTo>
                <a:cubicBezTo>
                  <a:pt x="150287" y="242798"/>
                  <a:pt x="149840" y="242843"/>
                  <a:pt x="149394" y="242843"/>
                </a:cubicBezTo>
                <a:cubicBezTo>
                  <a:pt x="145822" y="242843"/>
                  <a:pt x="142875" y="239941"/>
                  <a:pt x="142875" y="236324"/>
                </a:cubicBezTo>
                <a:cubicBezTo>
                  <a:pt x="142875" y="235878"/>
                  <a:pt x="142920" y="235476"/>
                  <a:pt x="143009" y="235029"/>
                </a:cubicBezTo>
                <a:lnTo>
                  <a:pt x="148322" y="208419"/>
                </a:lnTo>
                <a:close/>
                <a:moveTo>
                  <a:pt x="267935" y="153546"/>
                </a:moveTo>
                <a:lnTo>
                  <a:pt x="255077" y="166405"/>
                </a:lnTo>
                <a:lnTo>
                  <a:pt x="219358" y="130686"/>
                </a:lnTo>
                <a:lnTo>
                  <a:pt x="232217" y="117827"/>
                </a:lnTo>
                <a:cubicBezTo>
                  <a:pt x="242084" y="107960"/>
                  <a:pt x="258068" y="107960"/>
                  <a:pt x="267935" y="117827"/>
                </a:cubicBezTo>
                <a:cubicBezTo>
                  <a:pt x="277803" y="127695"/>
                  <a:pt x="277803" y="143679"/>
                  <a:pt x="267935" y="153546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1087710" y="2247900"/>
            <a:ext cx="428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提案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47192" y="2552700"/>
            <a:ext cx="11049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/opsx:propose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497160" y="2819400"/>
            <a:ext cx="1600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一步生成所有规划文档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2327895" y="20669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0504" y="155488"/>
                </a:moveTo>
                <a:cubicBezTo>
                  <a:pt x="287480" y="148512"/>
                  <a:pt x="287480" y="137182"/>
                  <a:pt x="280504" y="130206"/>
                </a:cubicBezTo>
                <a:lnTo>
                  <a:pt x="191207" y="40909"/>
                </a:lnTo>
                <a:cubicBezTo>
                  <a:pt x="184231" y="33933"/>
                  <a:pt x="172901" y="33933"/>
                  <a:pt x="165925" y="40909"/>
                </a:cubicBezTo>
                <a:cubicBezTo>
                  <a:pt x="158948" y="47885"/>
                  <a:pt x="158948" y="59215"/>
                  <a:pt x="165925" y="66191"/>
                </a:cubicBezTo>
                <a:lnTo>
                  <a:pt x="224749" y="125016"/>
                </a:lnTo>
                <a:lnTo>
                  <a:pt x="17859" y="125016"/>
                </a:lnTo>
                <a:cubicBezTo>
                  <a:pt x="7981" y="125016"/>
                  <a:pt x="0" y="132997"/>
                  <a:pt x="0" y="142875"/>
                </a:cubicBezTo>
                <a:cubicBezTo>
                  <a:pt x="0" y="152753"/>
                  <a:pt x="7981" y="160734"/>
                  <a:pt x="17859" y="160734"/>
                </a:cubicBezTo>
                <a:lnTo>
                  <a:pt x="224749" y="160734"/>
                </a:lnTo>
                <a:lnTo>
                  <a:pt x="165925" y="219559"/>
                </a:lnTo>
                <a:cubicBezTo>
                  <a:pt x="158948" y="226535"/>
                  <a:pt x="158948" y="237865"/>
                  <a:pt x="165925" y="244841"/>
                </a:cubicBezTo>
                <a:cubicBezTo>
                  <a:pt x="172901" y="251817"/>
                  <a:pt x="184231" y="251817"/>
                  <a:pt x="191207" y="244841"/>
                </a:cubicBezTo>
                <a:lnTo>
                  <a:pt x="280504" y="155544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8"/>
          <p:cNvSpPr/>
          <p:nvPr/>
        </p:nvSpPr>
        <p:spPr>
          <a:xfrm>
            <a:off x="3296617" y="12573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1000" y="0"/>
                </a:moveTo>
                <a:lnTo>
                  <a:pt x="381000" y="0"/>
                </a:lnTo>
                <a:cubicBezTo>
                  <a:pt x="591280" y="0"/>
                  <a:pt x="762000" y="170720"/>
                  <a:pt x="762000" y="381000"/>
                </a:cubicBezTo>
                <a:lnTo>
                  <a:pt x="762000" y="381000"/>
                </a:lnTo>
                <a:cubicBezTo>
                  <a:pt x="762000" y="591280"/>
                  <a:pt x="591280" y="762000"/>
                  <a:pt x="381000" y="762000"/>
                </a:cubicBezTo>
                <a:lnTo>
                  <a:pt x="381000" y="762000"/>
                </a:lnTo>
                <a:cubicBezTo>
                  <a:pt x="170720" y="762000"/>
                  <a:pt x="0" y="591280"/>
                  <a:pt x="0" y="381000"/>
                </a:cubicBezTo>
                <a:lnTo>
                  <a:pt x="0" y="381000"/>
                </a:lnTo>
                <a:cubicBezTo>
                  <a:pt x="0" y="170720"/>
                  <a:pt x="170720" y="0"/>
                  <a:pt x="381000" y="0"/>
                </a:cubicBezTo>
                <a:close/>
              </a:path>
            </a:pathLst>
          </a:custGeom>
          <a:solidFill>
            <a:srgbClr val="5F6B7A"/>
          </a:solidFill>
          <a:ln/>
          <a:effectLst>
            <a:outerShdw blurRad="101600" dist="50800" dir="2700000" algn="bl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1" name="Shape 9"/>
          <p:cNvSpPr/>
          <p:nvPr/>
        </p:nvSpPr>
        <p:spPr>
          <a:xfrm>
            <a:off x="3563317" y="15240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10562" y="9689"/>
                </a:moveTo>
                <a:cubicBezTo>
                  <a:pt x="200784" y="-89"/>
                  <a:pt x="184978" y="-89"/>
                  <a:pt x="175200" y="9689"/>
                </a:cubicBezTo>
                <a:lnTo>
                  <a:pt x="164306" y="20583"/>
                </a:lnTo>
                <a:lnTo>
                  <a:pt x="208017" y="64294"/>
                </a:lnTo>
                <a:lnTo>
                  <a:pt x="218911" y="53400"/>
                </a:lnTo>
                <a:cubicBezTo>
                  <a:pt x="228689" y="43622"/>
                  <a:pt x="228689" y="27816"/>
                  <a:pt x="218911" y="18038"/>
                </a:cubicBezTo>
                <a:lnTo>
                  <a:pt x="210562" y="9689"/>
                </a:lnTo>
                <a:close/>
                <a:moveTo>
                  <a:pt x="76974" y="107915"/>
                </a:moveTo>
                <a:cubicBezTo>
                  <a:pt x="74250" y="110639"/>
                  <a:pt x="72152" y="113987"/>
                  <a:pt x="70946" y="117693"/>
                </a:cubicBezTo>
                <a:lnTo>
                  <a:pt x="57730" y="157341"/>
                </a:lnTo>
                <a:cubicBezTo>
                  <a:pt x="56436" y="161181"/>
                  <a:pt x="57463" y="165422"/>
                  <a:pt x="60320" y="168325"/>
                </a:cubicBezTo>
                <a:cubicBezTo>
                  <a:pt x="63178" y="171227"/>
                  <a:pt x="67419" y="172209"/>
                  <a:pt x="71304" y="170914"/>
                </a:cubicBezTo>
                <a:lnTo>
                  <a:pt x="110951" y="157698"/>
                </a:lnTo>
                <a:cubicBezTo>
                  <a:pt x="114613" y="156493"/>
                  <a:pt x="117961" y="154394"/>
                  <a:pt x="120729" y="151671"/>
                </a:cubicBezTo>
                <a:lnTo>
                  <a:pt x="192881" y="79430"/>
                </a:lnTo>
                <a:lnTo>
                  <a:pt x="149170" y="35719"/>
                </a:lnTo>
                <a:lnTo>
                  <a:pt x="76974" y="107915"/>
                </a:lnTo>
                <a:close/>
                <a:moveTo>
                  <a:pt x="42863" y="28575"/>
                </a:moveTo>
                <a:cubicBezTo>
                  <a:pt x="19199" y="28575"/>
                  <a:pt x="0" y="47774"/>
                  <a:pt x="0" y="71438"/>
                </a:cubicBezTo>
                <a:lnTo>
                  <a:pt x="0" y="185738"/>
                </a:lnTo>
                <a:cubicBezTo>
                  <a:pt x="0" y="209401"/>
                  <a:pt x="19199" y="228600"/>
                  <a:pt x="42863" y="228600"/>
                </a:cubicBezTo>
                <a:lnTo>
                  <a:pt x="157163" y="228600"/>
                </a:lnTo>
                <a:cubicBezTo>
                  <a:pt x="180826" y="228600"/>
                  <a:pt x="200025" y="209401"/>
                  <a:pt x="200025" y="185738"/>
                </a:cubicBezTo>
                <a:lnTo>
                  <a:pt x="200025" y="142875"/>
                </a:lnTo>
                <a:cubicBezTo>
                  <a:pt x="200025" y="134972"/>
                  <a:pt x="193640" y="128588"/>
                  <a:pt x="185738" y="128588"/>
                </a:cubicBezTo>
                <a:cubicBezTo>
                  <a:pt x="177835" y="128588"/>
                  <a:pt x="171450" y="134972"/>
                  <a:pt x="171450" y="142875"/>
                </a:cubicBezTo>
                <a:lnTo>
                  <a:pt x="171450" y="185738"/>
                </a:lnTo>
                <a:cubicBezTo>
                  <a:pt x="171450" y="193640"/>
                  <a:pt x="165065" y="200025"/>
                  <a:pt x="157163" y="200025"/>
                </a:cubicBezTo>
                <a:lnTo>
                  <a:pt x="42863" y="200025"/>
                </a:lnTo>
                <a:cubicBezTo>
                  <a:pt x="34960" y="200025"/>
                  <a:pt x="28575" y="193640"/>
                  <a:pt x="28575" y="185738"/>
                </a:cubicBezTo>
                <a:lnTo>
                  <a:pt x="28575" y="71438"/>
                </a:lnTo>
                <a:cubicBezTo>
                  <a:pt x="28575" y="63535"/>
                  <a:pt x="34960" y="57150"/>
                  <a:pt x="42863" y="57150"/>
                </a:cubicBezTo>
                <a:lnTo>
                  <a:pt x="85725" y="57150"/>
                </a:lnTo>
                <a:cubicBezTo>
                  <a:pt x="93628" y="57150"/>
                  <a:pt x="100013" y="50765"/>
                  <a:pt x="100013" y="42863"/>
                </a:cubicBezTo>
                <a:cubicBezTo>
                  <a:pt x="100013" y="34960"/>
                  <a:pt x="93628" y="28575"/>
                  <a:pt x="85725" y="28575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10"/>
          <p:cNvSpPr/>
          <p:nvPr/>
        </p:nvSpPr>
        <p:spPr>
          <a:xfrm>
            <a:off x="3334717" y="2133600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编写规范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3372817" y="2438400"/>
            <a:ext cx="685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编辑文档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2799383" y="2705100"/>
            <a:ext cx="1828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完善 proposal.md 和 specs/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4746352" y="20669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0504" y="155488"/>
                </a:moveTo>
                <a:cubicBezTo>
                  <a:pt x="287480" y="148512"/>
                  <a:pt x="287480" y="137182"/>
                  <a:pt x="280504" y="130206"/>
                </a:cubicBezTo>
                <a:lnTo>
                  <a:pt x="191207" y="40909"/>
                </a:lnTo>
                <a:cubicBezTo>
                  <a:pt x="184231" y="33933"/>
                  <a:pt x="172901" y="33933"/>
                  <a:pt x="165925" y="40909"/>
                </a:cubicBezTo>
                <a:cubicBezTo>
                  <a:pt x="158948" y="47885"/>
                  <a:pt x="158948" y="59215"/>
                  <a:pt x="165925" y="66191"/>
                </a:cubicBezTo>
                <a:lnTo>
                  <a:pt x="224749" y="125016"/>
                </a:lnTo>
                <a:lnTo>
                  <a:pt x="17859" y="125016"/>
                </a:lnTo>
                <a:cubicBezTo>
                  <a:pt x="7981" y="125016"/>
                  <a:pt x="0" y="132997"/>
                  <a:pt x="0" y="142875"/>
                </a:cubicBezTo>
                <a:cubicBezTo>
                  <a:pt x="0" y="152753"/>
                  <a:pt x="7981" y="160734"/>
                  <a:pt x="17859" y="160734"/>
                </a:cubicBezTo>
                <a:lnTo>
                  <a:pt x="224749" y="160734"/>
                </a:lnTo>
                <a:lnTo>
                  <a:pt x="165925" y="219559"/>
                </a:lnTo>
                <a:cubicBezTo>
                  <a:pt x="158948" y="226535"/>
                  <a:pt x="158948" y="237865"/>
                  <a:pt x="165925" y="244841"/>
                </a:cubicBezTo>
                <a:cubicBezTo>
                  <a:pt x="172901" y="251817"/>
                  <a:pt x="184231" y="251817"/>
                  <a:pt x="191207" y="244841"/>
                </a:cubicBezTo>
                <a:lnTo>
                  <a:pt x="280504" y="155544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Shape 14"/>
          <p:cNvSpPr/>
          <p:nvPr/>
        </p:nvSpPr>
        <p:spPr>
          <a:xfrm>
            <a:off x="5715000" y="13716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1000" y="0"/>
                </a:moveTo>
                <a:lnTo>
                  <a:pt x="381000" y="0"/>
                </a:lnTo>
                <a:cubicBezTo>
                  <a:pt x="591280" y="0"/>
                  <a:pt x="762000" y="170720"/>
                  <a:pt x="762000" y="381000"/>
                </a:cubicBezTo>
                <a:lnTo>
                  <a:pt x="762000" y="381000"/>
                </a:lnTo>
                <a:cubicBezTo>
                  <a:pt x="762000" y="591280"/>
                  <a:pt x="591280" y="762000"/>
                  <a:pt x="381000" y="762000"/>
                </a:cubicBezTo>
                <a:lnTo>
                  <a:pt x="381000" y="762000"/>
                </a:lnTo>
                <a:cubicBezTo>
                  <a:pt x="170720" y="762000"/>
                  <a:pt x="0" y="591280"/>
                  <a:pt x="0" y="381000"/>
                </a:cubicBezTo>
                <a:lnTo>
                  <a:pt x="0" y="381000"/>
                </a:lnTo>
                <a:cubicBezTo>
                  <a:pt x="0" y="170720"/>
                  <a:pt x="170720" y="0"/>
                  <a:pt x="381000" y="0"/>
                </a:cubicBezTo>
                <a:close/>
              </a:path>
            </a:pathLst>
          </a:custGeom>
          <a:solidFill>
            <a:srgbClr val="D9A443"/>
          </a:solidFill>
          <a:ln/>
          <a:effectLst>
            <a:outerShdw blurRad="101600" dist="50800" dir="2700000" algn="bl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5"/>
          <p:cNvSpPr/>
          <p:nvPr/>
        </p:nvSpPr>
        <p:spPr>
          <a:xfrm>
            <a:off x="5981700" y="16383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228600"/>
                </a:moveTo>
                <a:cubicBezTo>
                  <a:pt x="177384" y="228600"/>
                  <a:pt x="228600" y="177384"/>
                  <a:pt x="228600" y="114300"/>
                </a:cubicBezTo>
                <a:cubicBezTo>
                  <a:pt x="228600" y="51216"/>
                  <a:pt x="177384" y="0"/>
                  <a:pt x="114300" y="0"/>
                </a:cubicBezTo>
                <a:cubicBezTo>
                  <a:pt x="51216" y="0"/>
                  <a:pt x="0" y="51216"/>
                  <a:pt x="0" y="114300"/>
                </a:cubicBezTo>
                <a:cubicBezTo>
                  <a:pt x="0" y="177384"/>
                  <a:pt x="51216" y="228600"/>
                  <a:pt x="114300" y="228600"/>
                </a:cubicBezTo>
                <a:close/>
                <a:moveTo>
                  <a:pt x="151983" y="94967"/>
                </a:moveTo>
                <a:lnTo>
                  <a:pt x="116265" y="152117"/>
                </a:lnTo>
                <a:cubicBezTo>
                  <a:pt x="114389" y="155109"/>
                  <a:pt x="111175" y="156984"/>
                  <a:pt x="107647" y="157163"/>
                </a:cubicBezTo>
                <a:cubicBezTo>
                  <a:pt x="104120" y="157341"/>
                  <a:pt x="100727" y="155734"/>
                  <a:pt x="98628" y="152876"/>
                </a:cubicBezTo>
                <a:lnTo>
                  <a:pt x="77197" y="124301"/>
                </a:lnTo>
                <a:cubicBezTo>
                  <a:pt x="73625" y="119569"/>
                  <a:pt x="74608" y="112871"/>
                  <a:pt x="79340" y="109299"/>
                </a:cubicBezTo>
                <a:cubicBezTo>
                  <a:pt x="84073" y="105727"/>
                  <a:pt x="90770" y="106710"/>
                  <a:pt x="94342" y="111443"/>
                </a:cubicBezTo>
                <a:lnTo>
                  <a:pt x="106397" y="127516"/>
                </a:lnTo>
                <a:lnTo>
                  <a:pt x="133811" y="83627"/>
                </a:lnTo>
                <a:cubicBezTo>
                  <a:pt x="136937" y="78626"/>
                  <a:pt x="143545" y="77063"/>
                  <a:pt x="148590" y="80233"/>
                </a:cubicBezTo>
                <a:cubicBezTo>
                  <a:pt x="153635" y="83403"/>
                  <a:pt x="155153" y="89967"/>
                  <a:pt x="151983" y="95012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16"/>
          <p:cNvSpPr/>
          <p:nvPr/>
        </p:nvSpPr>
        <p:spPr>
          <a:xfrm>
            <a:off x="5924550" y="2247900"/>
            <a:ext cx="428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822677" y="2552700"/>
            <a:ext cx="6191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validate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5486400" y="2819400"/>
            <a:ext cx="1295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确保文档格式正确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7164735" y="20669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0504" y="155488"/>
                </a:moveTo>
                <a:cubicBezTo>
                  <a:pt x="287480" y="148512"/>
                  <a:pt x="287480" y="137182"/>
                  <a:pt x="280504" y="130206"/>
                </a:cubicBezTo>
                <a:lnTo>
                  <a:pt x="191207" y="40909"/>
                </a:lnTo>
                <a:cubicBezTo>
                  <a:pt x="184231" y="33933"/>
                  <a:pt x="172901" y="33933"/>
                  <a:pt x="165925" y="40909"/>
                </a:cubicBezTo>
                <a:cubicBezTo>
                  <a:pt x="158948" y="47885"/>
                  <a:pt x="158948" y="59215"/>
                  <a:pt x="165925" y="66191"/>
                </a:cubicBezTo>
                <a:lnTo>
                  <a:pt x="224749" y="125016"/>
                </a:lnTo>
                <a:lnTo>
                  <a:pt x="17859" y="125016"/>
                </a:lnTo>
                <a:cubicBezTo>
                  <a:pt x="7981" y="125016"/>
                  <a:pt x="0" y="132997"/>
                  <a:pt x="0" y="142875"/>
                </a:cubicBezTo>
                <a:cubicBezTo>
                  <a:pt x="0" y="152753"/>
                  <a:pt x="7981" y="160734"/>
                  <a:pt x="17859" y="160734"/>
                </a:cubicBezTo>
                <a:lnTo>
                  <a:pt x="224749" y="160734"/>
                </a:lnTo>
                <a:lnTo>
                  <a:pt x="165925" y="219559"/>
                </a:lnTo>
                <a:cubicBezTo>
                  <a:pt x="158948" y="226535"/>
                  <a:pt x="158948" y="237865"/>
                  <a:pt x="165925" y="244841"/>
                </a:cubicBezTo>
                <a:cubicBezTo>
                  <a:pt x="172901" y="251817"/>
                  <a:pt x="184231" y="251817"/>
                  <a:pt x="191207" y="244841"/>
                </a:cubicBezTo>
                <a:lnTo>
                  <a:pt x="280504" y="155544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Shape 20"/>
          <p:cNvSpPr/>
          <p:nvPr/>
        </p:nvSpPr>
        <p:spPr>
          <a:xfrm>
            <a:off x="8133383" y="13716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1000" y="0"/>
                </a:moveTo>
                <a:lnTo>
                  <a:pt x="381000" y="0"/>
                </a:lnTo>
                <a:cubicBezTo>
                  <a:pt x="591280" y="0"/>
                  <a:pt x="762000" y="170720"/>
                  <a:pt x="762000" y="381000"/>
                </a:cubicBezTo>
                <a:lnTo>
                  <a:pt x="762000" y="381000"/>
                </a:lnTo>
                <a:cubicBezTo>
                  <a:pt x="762000" y="591280"/>
                  <a:pt x="591280" y="762000"/>
                  <a:pt x="381000" y="762000"/>
                </a:cubicBezTo>
                <a:lnTo>
                  <a:pt x="381000" y="762000"/>
                </a:lnTo>
                <a:cubicBezTo>
                  <a:pt x="170720" y="762000"/>
                  <a:pt x="0" y="591280"/>
                  <a:pt x="0" y="381000"/>
                </a:cubicBezTo>
                <a:lnTo>
                  <a:pt x="0" y="381000"/>
                </a:lnTo>
                <a:cubicBezTo>
                  <a:pt x="0" y="170720"/>
                  <a:pt x="170720" y="0"/>
                  <a:pt x="381000" y="0"/>
                </a:cubicBezTo>
                <a:close/>
              </a:path>
            </a:pathLst>
          </a:custGeom>
          <a:solidFill>
            <a:srgbClr val="4A7EBB"/>
          </a:solidFill>
          <a:ln/>
          <a:effectLst>
            <a:outerShdw blurRad="101600" dist="50800" dir="2700000" algn="bl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8385795" y="163830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61092" y="536"/>
                </a:moveTo>
                <a:cubicBezTo>
                  <a:pt x="153501" y="-1652"/>
                  <a:pt x="145599" y="2768"/>
                  <a:pt x="143411" y="10358"/>
                </a:cubicBezTo>
                <a:lnTo>
                  <a:pt x="86261" y="210383"/>
                </a:lnTo>
                <a:cubicBezTo>
                  <a:pt x="84073" y="217974"/>
                  <a:pt x="88493" y="225876"/>
                  <a:pt x="96083" y="228064"/>
                </a:cubicBezTo>
                <a:cubicBezTo>
                  <a:pt x="103674" y="230252"/>
                  <a:pt x="111576" y="225832"/>
                  <a:pt x="113764" y="218242"/>
                </a:cubicBezTo>
                <a:lnTo>
                  <a:pt x="170914" y="18217"/>
                </a:lnTo>
                <a:cubicBezTo>
                  <a:pt x="173102" y="10626"/>
                  <a:pt x="168682" y="2724"/>
                  <a:pt x="161092" y="536"/>
                </a:cubicBezTo>
                <a:close/>
                <a:moveTo>
                  <a:pt x="189934" y="61302"/>
                </a:moveTo>
                <a:cubicBezTo>
                  <a:pt x="184353" y="66883"/>
                  <a:pt x="184353" y="75947"/>
                  <a:pt x="189934" y="81528"/>
                </a:cubicBezTo>
                <a:lnTo>
                  <a:pt x="222706" y="114300"/>
                </a:lnTo>
                <a:lnTo>
                  <a:pt x="189934" y="147072"/>
                </a:lnTo>
                <a:cubicBezTo>
                  <a:pt x="184353" y="152653"/>
                  <a:pt x="184353" y="161717"/>
                  <a:pt x="189934" y="167298"/>
                </a:cubicBezTo>
                <a:cubicBezTo>
                  <a:pt x="195516" y="172879"/>
                  <a:pt x="204579" y="172879"/>
                  <a:pt x="210160" y="167298"/>
                </a:cubicBezTo>
                <a:lnTo>
                  <a:pt x="253023" y="124435"/>
                </a:lnTo>
                <a:cubicBezTo>
                  <a:pt x="258604" y="118854"/>
                  <a:pt x="258604" y="109791"/>
                  <a:pt x="253023" y="104209"/>
                </a:cubicBezTo>
                <a:lnTo>
                  <a:pt x="210160" y="61347"/>
                </a:lnTo>
                <a:cubicBezTo>
                  <a:pt x="204579" y="55766"/>
                  <a:pt x="195516" y="55766"/>
                  <a:pt x="189934" y="61347"/>
                </a:cubicBezTo>
                <a:close/>
                <a:moveTo>
                  <a:pt x="67285" y="61302"/>
                </a:moveTo>
                <a:cubicBezTo>
                  <a:pt x="61704" y="55721"/>
                  <a:pt x="52641" y="55721"/>
                  <a:pt x="47059" y="61302"/>
                </a:cubicBezTo>
                <a:lnTo>
                  <a:pt x="4197" y="104165"/>
                </a:lnTo>
                <a:cubicBezTo>
                  <a:pt x="-1384" y="109746"/>
                  <a:pt x="-1384" y="118809"/>
                  <a:pt x="4197" y="124391"/>
                </a:cubicBezTo>
                <a:lnTo>
                  <a:pt x="47059" y="167253"/>
                </a:lnTo>
                <a:cubicBezTo>
                  <a:pt x="52641" y="172834"/>
                  <a:pt x="61704" y="172834"/>
                  <a:pt x="67285" y="167253"/>
                </a:cubicBezTo>
                <a:cubicBezTo>
                  <a:pt x="72866" y="161672"/>
                  <a:pt x="72866" y="152608"/>
                  <a:pt x="67285" y="147027"/>
                </a:cubicBezTo>
                <a:lnTo>
                  <a:pt x="34513" y="114300"/>
                </a:lnTo>
                <a:lnTo>
                  <a:pt x="67241" y="81528"/>
                </a:lnTo>
                <a:cubicBezTo>
                  <a:pt x="72822" y="75947"/>
                  <a:pt x="72822" y="66883"/>
                  <a:pt x="67241" y="61302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8342933" y="2247900"/>
            <a:ext cx="428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实现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101980" y="2552700"/>
            <a:ext cx="9048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/opsx:apply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7689577" y="2819400"/>
            <a:ext cx="17240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按照 tasks.md 执行开发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9583117" y="2066925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0504" y="155488"/>
                </a:moveTo>
                <a:cubicBezTo>
                  <a:pt x="287480" y="148512"/>
                  <a:pt x="287480" y="137182"/>
                  <a:pt x="280504" y="130206"/>
                </a:cubicBezTo>
                <a:lnTo>
                  <a:pt x="191207" y="40909"/>
                </a:lnTo>
                <a:cubicBezTo>
                  <a:pt x="184231" y="33933"/>
                  <a:pt x="172901" y="33933"/>
                  <a:pt x="165925" y="40909"/>
                </a:cubicBezTo>
                <a:cubicBezTo>
                  <a:pt x="158948" y="47885"/>
                  <a:pt x="158948" y="59215"/>
                  <a:pt x="165925" y="66191"/>
                </a:cubicBezTo>
                <a:lnTo>
                  <a:pt x="224749" y="125016"/>
                </a:lnTo>
                <a:lnTo>
                  <a:pt x="17859" y="125016"/>
                </a:lnTo>
                <a:cubicBezTo>
                  <a:pt x="7981" y="125016"/>
                  <a:pt x="0" y="132997"/>
                  <a:pt x="0" y="142875"/>
                </a:cubicBezTo>
                <a:cubicBezTo>
                  <a:pt x="0" y="152753"/>
                  <a:pt x="7981" y="160734"/>
                  <a:pt x="17859" y="160734"/>
                </a:cubicBezTo>
                <a:lnTo>
                  <a:pt x="224749" y="160734"/>
                </a:lnTo>
                <a:lnTo>
                  <a:pt x="165925" y="219559"/>
                </a:lnTo>
                <a:cubicBezTo>
                  <a:pt x="158948" y="226535"/>
                  <a:pt x="158948" y="237865"/>
                  <a:pt x="165925" y="244841"/>
                </a:cubicBezTo>
                <a:cubicBezTo>
                  <a:pt x="172901" y="251817"/>
                  <a:pt x="184231" y="251817"/>
                  <a:pt x="191207" y="244841"/>
                </a:cubicBezTo>
                <a:lnTo>
                  <a:pt x="280504" y="155544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Shape 26"/>
          <p:cNvSpPr/>
          <p:nvPr/>
        </p:nvSpPr>
        <p:spPr>
          <a:xfrm>
            <a:off x="10551765" y="1371600"/>
            <a:ext cx="762000" cy="762000"/>
          </a:xfrm>
          <a:custGeom>
            <a:avLst/>
            <a:gdLst/>
            <a:ahLst/>
            <a:cxnLst/>
            <a:rect l="l" t="t" r="r" b="b"/>
            <a:pathLst>
              <a:path w="762000" h="762000">
                <a:moveTo>
                  <a:pt x="381000" y="0"/>
                </a:moveTo>
                <a:lnTo>
                  <a:pt x="381000" y="0"/>
                </a:lnTo>
                <a:cubicBezTo>
                  <a:pt x="591280" y="0"/>
                  <a:pt x="762000" y="170720"/>
                  <a:pt x="762000" y="381000"/>
                </a:cubicBezTo>
                <a:lnTo>
                  <a:pt x="762000" y="381000"/>
                </a:lnTo>
                <a:cubicBezTo>
                  <a:pt x="762000" y="591280"/>
                  <a:pt x="591280" y="762000"/>
                  <a:pt x="381000" y="762000"/>
                </a:cubicBezTo>
                <a:lnTo>
                  <a:pt x="381000" y="762000"/>
                </a:lnTo>
                <a:cubicBezTo>
                  <a:pt x="170720" y="762000"/>
                  <a:pt x="0" y="591280"/>
                  <a:pt x="0" y="381000"/>
                </a:cubicBezTo>
                <a:lnTo>
                  <a:pt x="0" y="381000"/>
                </a:lnTo>
                <a:cubicBezTo>
                  <a:pt x="0" y="170720"/>
                  <a:pt x="170720" y="0"/>
                  <a:pt x="381000" y="0"/>
                </a:cubicBezTo>
                <a:close/>
              </a:path>
            </a:pathLst>
          </a:custGeom>
          <a:solidFill>
            <a:srgbClr val="5F6B7A"/>
          </a:solidFill>
          <a:ln/>
          <a:effectLst>
            <a:outerShdw blurRad="101600" dist="50800" dir="2700000" algn="bl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9" name="Shape 27"/>
          <p:cNvSpPr/>
          <p:nvPr/>
        </p:nvSpPr>
        <p:spPr>
          <a:xfrm>
            <a:off x="10818465" y="16383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8575"/>
                </a:moveTo>
                <a:cubicBezTo>
                  <a:pt x="0" y="20672"/>
                  <a:pt x="6385" y="14288"/>
                  <a:pt x="14288" y="14288"/>
                </a:cubicBezTo>
                <a:lnTo>
                  <a:pt x="214313" y="14288"/>
                </a:lnTo>
                <a:cubicBezTo>
                  <a:pt x="222215" y="14288"/>
                  <a:pt x="228600" y="20672"/>
                  <a:pt x="228600" y="28575"/>
                </a:cubicBezTo>
                <a:lnTo>
                  <a:pt x="228600" y="42863"/>
                </a:lnTo>
                <a:cubicBezTo>
                  <a:pt x="228600" y="50765"/>
                  <a:pt x="222215" y="57150"/>
                  <a:pt x="214313" y="57150"/>
                </a:cubicBezTo>
                <a:lnTo>
                  <a:pt x="14288" y="57150"/>
                </a:lnTo>
                <a:cubicBezTo>
                  <a:pt x="6385" y="57150"/>
                  <a:pt x="0" y="50765"/>
                  <a:pt x="0" y="42863"/>
                </a:cubicBezTo>
                <a:lnTo>
                  <a:pt x="0" y="28575"/>
                </a:lnTo>
                <a:close/>
                <a:moveTo>
                  <a:pt x="14288" y="78581"/>
                </a:moveTo>
                <a:lnTo>
                  <a:pt x="214313" y="78581"/>
                </a:lnTo>
                <a:lnTo>
                  <a:pt x="214313" y="185738"/>
                </a:lnTo>
                <a:cubicBezTo>
                  <a:pt x="214313" y="201498"/>
                  <a:pt x="201498" y="214313"/>
                  <a:pt x="185738" y="214313"/>
                </a:cubicBezTo>
                <a:lnTo>
                  <a:pt x="42863" y="214313"/>
                </a:lnTo>
                <a:cubicBezTo>
                  <a:pt x="27102" y="214313"/>
                  <a:pt x="14288" y="201498"/>
                  <a:pt x="14288" y="185738"/>
                </a:cubicBezTo>
                <a:lnTo>
                  <a:pt x="14288" y="78581"/>
                </a:lnTo>
                <a:close/>
                <a:moveTo>
                  <a:pt x="82153" y="107156"/>
                </a:moveTo>
                <a:cubicBezTo>
                  <a:pt x="76215" y="107156"/>
                  <a:pt x="71438" y="111934"/>
                  <a:pt x="71438" y="117872"/>
                </a:cubicBezTo>
                <a:cubicBezTo>
                  <a:pt x="71438" y="123810"/>
                  <a:pt x="76215" y="128588"/>
                  <a:pt x="82153" y="128588"/>
                </a:cubicBezTo>
                <a:lnTo>
                  <a:pt x="146447" y="128588"/>
                </a:lnTo>
                <a:cubicBezTo>
                  <a:pt x="152385" y="128588"/>
                  <a:pt x="157163" y="123810"/>
                  <a:pt x="157163" y="117872"/>
                </a:cubicBezTo>
                <a:cubicBezTo>
                  <a:pt x="157163" y="111934"/>
                  <a:pt x="152385" y="107156"/>
                  <a:pt x="146447" y="107156"/>
                </a:cubicBezTo>
                <a:lnTo>
                  <a:pt x="82153" y="107156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8"/>
          <p:cNvSpPr/>
          <p:nvPr/>
        </p:nvSpPr>
        <p:spPr>
          <a:xfrm>
            <a:off x="10761315" y="2247900"/>
            <a:ext cx="428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归档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10455027" y="2552700"/>
            <a:ext cx="10287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/opsx:archive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10323165" y="2819400"/>
            <a:ext cx="1295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合并到主规范目录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385763" y="3357563"/>
            <a:ext cx="2181225" cy="1438275"/>
          </a:xfrm>
          <a:custGeom>
            <a:avLst/>
            <a:gdLst/>
            <a:ahLst/>
            <a:cxnLst/>
            <a:rect l="l" t="t" r="r" b="b"/>
            <a:pathLst>
              <a:path w="2181225" h="1438275">
                <a:moveTo>
                  <a:pt x="76200" y="0"/>
                </a:moveTo>
                <a:lnTo>
                  <a:pt x="2105025" y="0"/>
                </a:lnTo>
                <a:cubicBezTo>
                  <a:pt x="2147109" y="0"/>
                  <a:pt x="2181225" y="34116"/>
                  <a:pt x="2181225" y="76200"/>
                </a:cubicBezTo>
                <a:lnTo>
                  <a:pt x="2181225" y="1362075"/>
                </a:lnTo>
                <a:cubicBezTo>
                  <a:pt x="2181225" y="1404159"/>
                  <a:pt x="2147109" y="1438275"/>
                  <a:pt x="2105025" y="1438275"/>
                </a:cubicBezTo>
                <a:lnTo>
                  <a:pt x="76200" y="1438275"/>
                </a:lnTo>
                <a:cubicBezTo>
                  <a:pt x="34116" y="1438275"/>
                  <a:pt x="0" y="1404159"/>
                  <a:pt x="0" y="1362075"/>
                </a:cubicBezTo>
                <a:lnTo>
                  <a:pt x="0" y="76200"/>
                </a:lnTo>
                <a:cubicBezTo>
                  <a:pt x="0" y="34116"/>
                  <a:pt x="34116" y="0"/>
                  <a:pt x="7620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Shape 32"/>
          <p:cNvSpPr/>
          <p:nvPr/>
        </p:nvSpPr>
        <p:spPr>
          <a:xfrm>
            <a:off x="542925" y="35147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Text 33"/>
          <p:cNvSpPr/>
          <p:nvPr/>
        </p:nvSpPr>
        <p:spPr>
          <a:xfrm>
            <a:off x="504825" y="3514725"/>
            <a:ext cx="38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1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923925" y="3533775"/>
            <a:ext cx="428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提案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542925" y="3895725"/>
            <a:ext cx="19431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 </a:t>
            </a:r>
            <a:r>
              <a:rPr lang="en-US" sz="1200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/opsx:propose 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创建变更，AI 自动生成所有规划文档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2694608" y="3357563"/>
            <a:ext cx="2181225" cy="1438275"/>
          </a:xfrm>
          <a:custGeom>
            <a:avLst/>
            <a:gdLst/>
            <a:ahLst/>
            <a:cxnLst/>
            <a:rect l="l" t="t" r="r" b="b"/>
            <a:pathLst>
              <a:path w="2181225" h="1438275">
                <a:moveTo>
                  <a:pt x="76200" y="0"/>
                </a:moveTo>
                <a:lnTo>
                  <a:pt x="2105025" y="0"/>
                </a:lnTo>
                <a:cubicBezTo>
                  <a:pt x="2147109" y="0"/>
                  <a:pt x="2181225" y="34116"/>
                  <a:pt x="2181225" y="76200"/>
                </a:cubicBezTo>
                <a:lnTo>
                  <a:pt x="2181225" y="1362075"/>
                </a:lnTo>
                <a:cubicBezTo>
                  <a:pt x="2181225" y="1404159"/>
                  <a:pt x="2147109" y="1438275"/>
                  <a:pt x="2105025" y="1438275"/>
                </a:cubicBezTo>
                <a:lnTo>
                  <a:pt x="76200" y="1438275"/>
                </a:lnTo>
                <a:cubicBezTo>
                  <a:pt x="34116" y="1438275"/>
                  <a:pt x="0" y="1404159"/>
                  <a:pt x="0" y="1362075"/>
                </a:cubicBezTo>
                <a:lnTo>
                  <a:pt x="0" y="76200"/>
                </a:lnTo>
                <a:cubicBezTo>
                  <a:pt x="0" y="34116"/>
                  <a:pt x="34116" y="0"/>
                  <a:pt x="76200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2851770" y="35147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2813670" y="3514725"/>
            <a:ext cx="38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2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3232770" y="3533775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编写规范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2851770" y="3895725"/>
            <a:ext cx="19431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编辑 </a:t>
            </a:r>
            <a:r>
              <a:rPr lang="en-US" sz="1200" dirty="0">
                <a:solidFill>
                  <a:srgbClr val="5F6B7A"/>
                </a:solidFill>
                <a:highlight>
                  <a:srgbClr val="5F6B7A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proposal.md 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 </a:t>
            </a:r>
            <a:r>
              <a:rPr lang="en-US" sz="1200" dirty="0">
                <a:solidFill>
                  <a:srgbClr val="5F6B7A"/>
                </a:solidFill>
                <a:highlight>
                  <a:srgbClr val="5F6B7A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specs/ 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目录下的规范文档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5003453" y="3357563"/>
            <a:ext cx="2181225" cy="1438275"/>
          </a:xfrm>
          <a:custGeom>
            <a:avLst/>
            <a:gdLst/>
            <a:ahLst/>
            <a:cxnLst/>
            <a:rect l="l" t="t" r="r" b="b"/>
            <a:pathLst>
              <a:path w="2181225" h="1438275">
                <a:moveTo>
                  <a:pt x="76200" y="0"/>
                </a:moveTo>
                <a:lnTo>
                  <a:pt x="2105025" y="0"/>
                </a:lnTo>
                <a:cubicBezTo>
                  <a:pt x="2147109" y="0"/>
                  <a:pt x="2181225" y="34116"/>
                  <a:pt x="2181225" y="76200"/>
                </a:cubicBezTo>
                <a:lnTo>
                  <a:pt x="2181225" y="1362075"/>
                </a:lnTo>
                <a:cubicBezTo>
                  <a:pt x="2181225" y="1404159"/>
                  <a:pt x="2147109" y="1438275"/>
                  <a:pt x="2105025" y="1438275"/>
                </a:cubicBezTo>
                <a:lnTo>
                  <a:pt x="76200" y="1438275"/>
                </a:lnTo>
                <a:cubicBezTo>
                  <a:pt x="34116" y="1438275"/>
                  <a:pt x="0" y="1404159"/>
                  <a:pt x="0" y="1362075"/>
                </a:cubicBezTo>
                <a:lnTo>
                  <a:pt x="0" y="76200"/>
                </a:lnTo>
                <a:cubicBezTo>
                  <a:pt x="0" y="34116"/>
                  <a:pt x="34116" y="0"/>
                  <a:pt x="7620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5160615" y="35147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5122515" y="3514725"/>
            <a:ext cx="38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3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5541615" y="3533775"/>
            <a:ext cx="428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5160615" y="3895725"/>
            <a:ext cx="19431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运行 </a:t>
            </a:r>
            <a:r>
              <a:rPr lang="en-US" sz="1200" dirty="0">
                <a:solidFill>
                  <a:srgbClr val="D9A443"/>
                </a:solidFill>
                <a:highlight>
                  <a:srgbClr val="D9A443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validate 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检查文档格式是否正确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7312298" y="3357563"/>
            <a:ext cx="2181225" cy="1438275"/>
          </a:xfrm>
          <a:custGeom>
            <a:avLst/>
            <a:gdLst/>
            <a:ahLst/>
            <a:cxnLst/>
            <a:rect l="l" t="t" r="r" b="b"/>
            <a:pathLst>
              <a:path w="2181225" h="1438275">
                <a:moveTo>
                  <a:pt x="76200" y="0"/>
                </a:moveTo>
                <a:lnTo>
                  <a:pt x="2105025" y="0"/>
                </a:lnTo>
                <a:cubicBezTo>
                  <a:pt x="2147109" y="0"/>
                  <a:pt x="2181225" y="34116"/>
                  <a:pt x="2181225" y="76200"/>
                </a:cubicBezTo>
                <a:lnTo>
                  <a:pt x="2181225" y="1362075"/>
                </a:lnTo>
                <a:cubicBezTo>
                  <a:pt x="2181225" y="1404159"/>
                  <a:pt x="2147109" y="1438275"/>
                  <a:pt x="2105025" y="1438275"/>
                </a:cubicBezTo>
                <a:lnTo>
                  <a:pt x="76200" y="1438275"/>
                </a:lnTo>
                <a:cubicBezTo>
                  <a:pt x="34116" y="1438275"/>
                  <a:pt x="0" y="1404159"/>
                  <a:pt x="0" y="1362075"/>
                </a:cubicBezTo>
                <a:lnTo>
                  <a:pt x="0" y="76200"/>
                </a:lnTo>
                <a:cubicBezTo>
                  <a:pt x="0" y="34116"/>
                  <a:pt x="34116" y="0"/>
                  <a:pt x="7620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" name="Shape 47"/>
          <p:cNvSpPr/>
          <p:nvPr/>
        </p:nvSpPr>
        <p:spPr>
          <a:xfrm>
            <a:off x="7469460" y="35147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8"/>
          <p:cNvSpPr/>
          <p:nvPr/>
        </p:nvSpPr>
        <p:spPr>
          <a:xfrm>
            <a:off x="7431360" y="3514725"/>
            <a:ext cx="38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4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7850460" y="3533775"/>
            <a:ext cx="428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实现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7469460" y="3895725"/>
            <a:ext cx="19431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 </a:t>
            </a:r>
            <a:r>
              <a:rPr lang="en-US" sz="1200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/opsx:apply 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按照 tasks.md 执行开发任务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9621143" y="3357563"/>
            <a:ext cx="2181225" cy="1438275"/>
          </a:xfrm>
          <a:custGeom>
            <a:avLst/>
            <a:gdLst/>
            <a:ahLst/>
            <a:cxnLst/>
            <a:rect l="l" t="t" r="r" b="b"/>
            <a:pathLst>
              <a:path w="2181225" h="1438275">
                <a:moveTo>
                  <a:pt x="76200" y="0"/>
                </a:moveTo>
                <a:lnTo>
                  <a:pt x="2105025" y="0"/>
                </a:lnTo>
                <a:cubicBezTo>
                  <a:pt x="2147109" y="0"/>
                  <a:pt x="2181225" y="34116"/>
                  <a:pt x="2181225" y="76200"/>
                </a:cubicBezTo>
                <a:lnTo>
                  <a:pt x="2181225" y="1362075"/>
                </a:lnTo>
                <a:cubicBezTo>
                  <a:pt x="2181225" y="1404159"/>
                  <a:pt x="2147109" y="1438275"/>
                  <a:pt x="2105025" y="1438275"/>
                </a:cubicBezTo>
                <a:lnTo>
                  <a:pt x="76200" y="1438275"/>
                </a:lnTo>
                <a:cubicBezTo>
                  <a:pt x="34116" y="1438275"/>
                  <a:pt x="0" y="1404159"/>
                  <a:pt x="0" y="1362075"/>
                </a:cubicBezTo>
                <a:lnTo>
                  <a:pt x="0" y="76200"/>
                </a:lnTo>
                <a:cubicBezTo>
                  <a:pt x="0" y="34116"/>
                  <a:pt x="34116" y="0"/>
                  <a:pt x="76200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" name="Shape 52"/>
          <p:cNvSpPr/>
          <p:nvPr/>
        </p:nvSpPr>
        <p:spPr>
          <a:xfrm>
            <a:off x="9778305" y="35147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Text 53"/>
          <p:cNvSpPr/>
          <p:nvPr/>
        </p:nvSpPr>
        <p:spPr>
          <a:xfrm>
            <a:off x="9740205" y="3514725"/>
            <a:ext cx="38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5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10159305" y="3533775"/>
            <a:ext cx="428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归档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9778305" y="3895725"/>
            <a:ext cx="19431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 </a:t>
            </a:r>
            <a:r>
              <a:rPr lang="en-US" sz="1200" dirty="0">
                <a:solidFill>
                  <a:srgbClr val="5F6B7A"/>
                </a:solidFill>
                <a:highlight>
                  <a:srgbClr val="5F6B7A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/opsx:archive 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 Delta 合并到主规范目录，清理临时目录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385763" y="4957763"/>
            <a:ext cx="11420475" cy="542925"/>
          </a:xfrm>
          <a:custGeom>
            <a:avLst/>
            <a:gdLst/>
            <a:ahLst/>
            <a:cxnLst/>
            <a:rect l="l" t="t" r="r" b="b"/>
            <a:pathLst>
              <a:path w="11420475" h="542925">
                <a:moveTo>
                  <a:pt x="76200" y="0"/>
                </a:moveTo>
                <a:lnTo>
                  <a:pt x="11344275" y="0"/>
                </a:lnTo>
                <a:cubicBezTo>
                  <a:pt x="11386359" y="0"/>
                  <a:pt x="11420475" y="34116"/>
                  <a:pt x="11420475" y="76200"/>
                </a:cubicBezTo>
                <a:lnTo>
                  <a:pt x="11420475" y="466725"/>
                </a:lnTo>
                <a:cubicBezTo>
                  <a:pt x="11420475" y="508809"/>
                  <a:pt x="11386359" y="542925"/>
                  <a:pt x="11344275" y="542925"/>
                </a:cubicBezTo>
                <a:lnTo>
                  <a:pt x="76200" y="542925"/>
                </a:lnTo>
                <a:cubicBezTo>
                  <a:pt x="34116" y="542925"/>
                  <a:pt x="0" y="508809"/>
                  <a:pt x="0" y="466725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9" name="Shape 57"/>
          <p:cNvSpPr/>
          <p:nvPr/>
        </p:nvSpPr>
        <p:spPr>
          <a:xfrm>
            <a:off x="2412727" y="51530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87184" y="114300"/>
                </a:moveTo>
                <a:cubicBezTo>
                  <a:pt x="89356" y="107662"/>
                  <a:pt x="93702" y="101650"/>
                  <a:pt x="98614" y="96470"/>
                </a:cubicBezTo>
                <a:cubicBezTo>
                  <a:pt x="108347" y="86231"/>
                  <a:pt x="114300" y="72390"/>
                  <a:pt x="114300" y="57150"/>
                </a:cubicBezTo>
                <a:cubicBezTo>
                  <a:pt x="114300" y="25598"/>
                  <a:pt x="88702" y="0"/>
                  <a:pt x="57150" y="0"/>
                </a:cubicBezTo>
                <a:cubicBezTo>
                  <a:pt x="25598" y="0"/>
                  <a:pt x="0" y="25598"/>
                  <a:pt x="0" y="57150"/>
                </a:cubicBezTo>
                <a:cubicBezTo>
                  <a:pt x="0" y="72390"/>
                  <a:pt x="5953" y="86231"/>
                  <a:pt x="15686" y="96470"/>
                </a:cubicBezTo>
                <a:cubicBezTo>
                  <a:pt x="20598" y="101650"/>
                  <a:pt x="24973" y="107662"/>
                  <a:pt x="27116" y="114300"/>
                </a:cubicBezTo>
                <a:lnTo>
                  <a:pt x="87154" y="114300"/>
                </a:lnTo>
                <a:close/>
                <a:moveTo>
                  <a:pt x="85725" y="128588"/>
                </a:moveTo>
                <a:lnTo>
                  <a:pt x="28575" y="128588"/>
                </a:lnTo>
                <a:lnTo>
                  <a:pt x="28575" y="133350"/>
                </a:lnTo>
                <a:cubicBezTo>
                  <a:pt x="28575" y="146506"/>
                  <a:pt x="39231" y="157163"/>
                  <a:pt x="52388" y="157163"/>
                </a:cubicBezTo>
                <a:lnTo>
                  <a:pt x="61912" y="157163"/>
                </a:lnTo>
                <a:cubicBezTo>
                  <a:pt x="75069" y="157163"/>
                  <a:pt x="85725" y="146506"/>
                  <a:pt x="85725" y="133350"/>
                </a:cubicBezTo>
                <a:lnTo>
                  <a:pt x="85725" y="128588"/>
                </a:lnTo>
                <a:close/>
                <a:moveTo>
                  <a:pt x="54769" y="33338"/>
                </a:moveTo>
                <a:cubicBezTo>
                  <a:pt x="42922" y="33338"/>
                  <a:pt x="33338" y="42922"/>
                  <a:pt x="33338" y="54769"/>
                </a:cubicBezTo>
                <a:cubicBezTo>
                  <a:pt x="33338" y="58728"/>
                  <a:pt x="30153" y="61912"/>
                  <a:pt x="26194" y="61912"/>
                </a:cubicBezTo>
                <a:cubicBezTo>
                  <a:pt x="22235" y="61912"/>
                  <a:pt x="19050" y="58728"/>
                  <a:pt x="19050" y="54769"/>
                </a:cubicBezTo>
                <a:cubicBezTo>
                  <a:pt x="19050" y="35034"/>
                  <a:pt x="35034" y="19050"/>
                  <a:pt x="54769" y="19050"/>
                </a:cubicBezTo>
                <a:cubicBezTo>
                  <a:pt x="58728" y="19050"/>
                  <a:pt x="61912" y="22235"/>
                  <a:pt x="61912" y="26194"/>
                </a:cubicBezTo>
                <a:cubicBezTo>
                  <a:pt x="61912" y="30153"/>
                  <a:pt x="58728" y="33338"/>
                  <a:pt x="54769" y="33338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Text 58"/>
          <p:cNvSpPr/>
          <p:nvPr/>
        </p:nvSpPr>
        <p:spPr>
          <a:xfrm>
            <a:off x="752475" y="5114925"/>
            <a:ext cx="109347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归档标志着该功能规范已正式「上线」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，变更中的规范增量（Delta）合并回 openspec/specs/ 主规范目录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A7EBB">
                  <a:alpha val="20000"/>
                </a:srgbClr>
              </a:gs>
              <a:gs pos="50000">
                <a:srgbClr val="1A1D21"/>
              </a:gs>
              <a:gs pos="100000">
                <a:srgbClr val="1A1D21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9010650" y="367665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1200150" y="0"/>
                </a:moveTo>
                <a:lnTo>
                  <a:pt x="1200150" y="0"/>
                </a:lnTo>
                <a:cubicBezTo>
                  <a:pt x="1862531" y="0"/>
                  <a:pt x="2400300" y="537769"/>
                  <a:pt x="2400300" y="1200150"/>
                </a:cubicBezTo>
                <a:lnTo>
                  <a:pt x="2400300" y="1200150"/>
                </a:lnTo>
                <a:cubicBezTo>
                  <a:pt x="2400300" y="1862531"/>
                  <a:pt x="1862531" y="2400300"/>
                  <a:pt x="1200150" y="2400300"/>
                </a:cubicBezTo>
                <a:lnTo>
                  <a:pt x="1200150" y="2400300"/>
                </a:lnTo>
                <a:cubicBezTo>
                  <a:pt x="537769" y="2400300"/>
                  <a:pt x="0" y="1862531"/>
                  <a:pt x="0" y="1200150"/>
                </a:cubicBezTo>
                <a:lnTo>
                  <a:pt x="0" y="1200150"/>
                </a:lnTo>
                <a:cubicBezTo>
                  <a:pt x="0" y="537769"/>
                  <a:pt x="537769" y="0"/>
                  <a:pt x="12001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4A7EBB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9467850" y="4133850"/>
            <a:ext cx="1485900" cy="1485900"/>
          </a:xfrm>
          <a:custGeom>
            <a:avLst/>
            <a:gdLst/>
            <a:ahLst/>
            <a:cxnLst/>
            <a:rect l="l" t="t" r="r" b="b"/>
            <a:pathLst>
              <a:path w="1485900" h="1485900">
                <a:moveTo>
                  <a:pt x="742950" y="0"/>
                </a:moveTo>
                <a:lnTo>
                  <a:pt x="742950" y="0"/>
                </a:lnTo>
                <a:cubicBezTo>
                  <a:pt x="1152995" y="0"/>
                  <a:pt x="1485900" y="332905"/>
                  <a:pt x="1485900" y="742950"/>
                </a:cubicBezTo>
                <a:lnTo>
                  <a:pt x="1485900" y="742950"/>
                </a:lnTo>
                <a:cubicBezTo>
                  <a:pt x="1485900" y="1152995"/>
                  <a:pt x="1152995" y="1485900"/>
                  <a:pt x="742950" y="1485900"/>
                </a:cubicBezTo>
                <a:lnTo>
                  <a:pt x="742950" y="1485900"/>
                </a:lnTo>
                <a:cubicBezTo>
                  <a:pt x="332905" y="1485900"/>
                  <a:pt x="0" y="1152995"/>
                  <a:pt x="0" y="742950"/>
                </a:cubicBezTo>
                <a:lnTo>
                  <a:pt x="0" y="742950"/>
                </a:lnTo>
                <a:cubicBezTo>
                  <a:pt x="0" y="332905"/>
                  <a:pt x="332905" y="0"/>
                  <a:pt x="7429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9A443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385763" y="1963341"/>
            <a:ext cx="1476375" cy="428625"/>
          </a:xfrm>
          <a:custGeom>
            <a:avLst/>
            <a:gdLst/>
            <a:ahLst/>
            <a:cxnLst/>
            <a:rect l="l" t="t" r="r" b="b"/>
            <a:pathLst>
              <a:path w="1476375" h="428625">
                <a:moveTo>
                  <a:pt x="76201" y="0"/>
                </a:moveTo>
                <a:lnTo>
                  <a:pt x="1400174" y="0"/>
                </a:lnTo>
                <a:cubicBezTo>
                  <a:pt x="1442259" y="0"/>
                  <a:pt x="1476375" y="34116"/>
                  <a:pt x="1476375" y="76201"/>
                </a:cubicBezTo>
                <a:lnTo>
                  <a:pt x="1476375" y="352424"/>
                </a:lnTo>
                <a:cubicBezTo>
                  <a:pt x="1476375" y="394509"/>
                  <a:pt x="1442259" y="428625"/>
                  <a:pt x="1400174" y="428625"/>
                </a:cubicBezTo>
                <a:lnTo>
                  <a:pt x="76201" y="428625"/>
                </a:lnTo>
                <a:cubicBezTo>
                  <a:pt x="34116" y="428625"/>
                  <a:pt x="0" y="394509"/>
                  <a:pt x="0" y="352424"/>
                </a:cubicBezTo>
                <a:lnTo>
                  <a:pt x="0" y="76201"/>
                </a:lnTo>
                <a:cubicBezTo>
                  <a:pt x="0" y="34145"/>
                  <a:pt x="34145" y="0"/>
                  <a:pt x="762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 w="12700">
            <a:solidFill>
              <a:srgbClr val="4A7EBB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542925" y="2058591"/>
            <a:ext cx="124971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kern="0" spc="68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CHAPTER 05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2625328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文档结构规范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81000" y="3711178"/>
            <a:ext cx="65436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掌握 proposal.md 与 spec.md 的格式要求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81000" y="4747022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1447800" y="4632722"/>
            <a:ext cx="9429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格式即契约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3799" y="333799"/>
            <a:ext cx="11591162" cy="2002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1" b="1" kern="0" spc="53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DOCUMENT FORMAT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33799" y="600838"/>
            <a:ext cx="11674612" cy="333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36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proposal.md 提案文档格式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37971" y="1072329"/>
            <a:ext cx="5691269" cy="4297659"/>
          </a:xfrm>
          <a:custGeom>
            <a:avLst/>
            <a:gdLst/>
            <a:ahLst/>
            <a:cxnLst/>
            <a:rect l="l" t="t" r="r" b="b"/>
            <a:pathLst>
              <a:path w="5691269" h="4297659">
                <a:moveTo>
                  <a:pt x="66743" y="0"/>
                </a:moveTo>
                <a:lnTo>
                  <a:pt x="5624526" y="0"/>
                </a:lnTo>
                <a:cubicBezTo>
                  <a:pt x="5661387" y="0"/>
                  <a:pt x="5691269" y="29882"/>
                  <a:pt x="5691269" y="66743"/>
                </a:cubicBezTo>
                <a:lnTo>
                  <a:pt x="5691269" y="4230916"/>
                </a:lnTo>
                <a:cubicBezTo>
                  <a:pt x="5691269" y="4267777"/>
                  <a:pt x="5661387" y="4297659"/>
                  <a:pt x="5624526" y="4297659"/>
                </a:cubicBezTo>
                <a:lnTo>
                  <a:pt x="66743" y="4297659"/>
                </a:lnTo>
                <a:cubicBezTo>
                  <a:pt x="29882" y="4297659"/>
                  <a:pt x="0" y="4267777"/>
                  <a:pt x="0" y="4230916"/>
                </a:cubicBezTo>
                <a:lnTo>
                  <a:pt x="0" y="66743"/>
                </a:lnTo>
                <a:cubicBezTo>
                  <a:pt x="0" y="29882"/>
                  <a:pt x="29882" y="0"/>
                  <a:pt x="66743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00698" y="1226710"/>
            <a:ext cx="200279" cy="200279"/>
          </a:xfrm>
          <a:custGeom>
            <a:avLst/>
            <a:gdLst/>
            <a:ahLst/>
            <a:cxnLst/>
            <a:rect l="l" t="t" r="r" b="b"/>
            <a:pathLst>
              <a:path w="200279" h="200279">
                <a:moveTo>
                  <a:pt x="100140" y="0"/>
                </a:moveTo>
                <a:cubicBezTo>
                  <a:pt x="105890" y="0"/>
                  <a:pt x="111171" y="3168"/>
                  <a:pt x="113909" y="8215"/>
                </a:cubicBezTo>
                <a:lnTo>
                  <a:pt x="198402" y="164683"/>
                </a:lnTo>
                <a:cubicBezTo>
                  <a:pt x="201022" y="169533"/>
                  <a:pt x="200905" y="175401"/>
                  <a:pt x="198089" y="180134"/>
                </a:cubicBezTo>
                <a:cubicBezTo>
                  <a:pt x="195272" y="184867"/>
                  <a:pt x="190148" y="187762"/>
                  <a:pt x="184632" y="187762"/>
                </a:cubicBezTo>
                <a:lnTo>
                  <a:pt x="15647" y="187762"/>
                </a:lnTo>
                <a:cubicBezTo>
                  <a:pt x="10131" y="187762"/>
                  <a:pt x="5046" y="184867"/>
                  <a:pt x="2191" y="180134"/>
                </a:cubicBezTo>
                <a:cubicBezTo>
                  <a:pt x="-665" y="175401"/>
                  <a:pt x="-743" y="169533"/>
                  <a:pt x="1878" y="164683"/>
                </a:cubicBezTo>
                <a:lnTo>
                  <a:pt x="86370" y="8215"/>
                </a:lnTo>
                <a:cubicBezTo>
                  <a:pt x="89109" y="3168"/>
                  <a:pt x="94389" y="0"/>
                  <a:pt x="100140" y="0"/>
                </a:cubicBezTo>
                <a:close/>
                <a:moveTo>
                  <a:pt x="100140" y="65717"/>
                </a:moveTo>
                <a:cubicBezTo>
                  <a:pt x="94937" y="65717"/>
                  <a:pt x="90752" y="69902"/>
                  <a:pt x="90752" y="75105"/>
                </a:cubicBezTo>
                <a:lnTo>
                  <a:pt x="90752" y="118916"/>
                </a:lnTo>
                <a:cubicBezTo>
                  <a:pt x="90752" y="124118"/>
                  <a:pt x="94937" y="128304"/>
                  <a:pt x="100140" y="128304"/>
                </a:cubicBezTo>
                <a:cubicBezTo>
                  <a:pt x="105342" y="128304"/>
                  <a:pt x="109528" y="124118"/>
                  <a:pt x="109528" y="118916"/>
                </a:cubicBezTo>
                <a:lnTo>
                  <a:pt x="109528" y="75105"/>
                </a:lnTo>
                <a:cubicBezTo>
                  <a:pt x="109528" y="69902"/>
                  <a:pt x="105342" y="65717"/>
                  <a:pt x="100140" y="65717"/>
                </a:cubicBezTo>
                <a:close/>
                <a:moveTo>
                  <a:pt x="110584" y="150209"/>
                </a:moveTo>
                <a:cubicBezTo>
                  <a:pt x="110821" y="146333"/>
                  <a:pt x="108888" y="142644"/>
                  <a:pt x="105565" y="140634"/>
                </a:cubicBezTo>
                <a:cubicBezTo>
                  <a:pt x="102241" y="138624"/>
                  <a:pt x="98077" y="138624"/>
                  <a:pt x="94754" y="140634"/>
                </a:cubicBezTo>
                <a:cubicBezTo>
                  <a:pt x="91430" y="142644"/>
                  <a:pt x="89497" y="146333"/>
                  <a:pt x="89734" y="150209"/>
                </a:cubicBezTo>
                <a:cubicBezTo>
                  <a:pt x="89497" y="154086"/>
                  <a:pt x="91430" y="157775"/>
                  <a:pt x="94754" y="159785"/>
                </a:cubicBezTo>
                <a:cubicBezTo>
                  <a:pt x="98077" y="161795"/>
                  <a:pt x="102241" y="161795"/>
                  <a:pt x="105565" y="159785"/>
                </a:cubicBezTo>
                <a:cubicBezTo>
                  <a:pt x="108888" y="157775"/>
                  <a:pt x="110821" y="154086"/>
                  <a:pt x="110584" y="150209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826152" y="1210021"/>
            <a:ext cx="751047" cy="2336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14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核心要求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92353" y="1543819"/>
            <a:ext cx="5399195" cy="634218"/>
          </a:xfrm>
          <a:custGeom>
            <a:avLst/>
            <a:gdLst/>
            <a:ahLst/>
            <a:cxnLst/>
            <a:rect l="l" t="t" r="r" b="b"/>
            <a:pathLst>
              <a:path w="5399195" h="634218">
                <a:moveTo>
                  <a:pt x="33380" y="0"/>
                </a:moveTo>
                <a:lnTo>
                  <a:pt x="5332437" y="0"/>
                </a:lnTo>
                <a:cubicBezTo>
                  <a:pt x="5369307" y="0"/>
                  <a:pt x="5399195" y="29888"/>
                  <a:pt x="5399195" y="66758"/>
                </a:cubicBezTo>
                <a:lnTo>
                  <a:pt x="5399195" y="567460"/>
                </a:lnTo>
                <a:cubicBezTo>
                  <a:pt x="5399195" y="604329"/>
                  <a:pt x="5369307" y="634218"/>
                  <a:pt x="5332437" y="634218"/>
                </a:cubicBezTo>
                <a:lnTo>
                  <a:pt x="33380" y="634218"/>
                </a:lnTo>
                <a:cubicBezTo>
                  <a:pt x="14945" y="634218"/>
                  <a:pt x="0" y="619273"/>
                  <a:pt x="0" y="600838"/>
                </a:cubicBezTo>
                <a:lnTo>
                  <a:pt x="0" y="33380"/>
                </a:lnTo>
                <a:cubicBezTo>
                  <a:pt x="0" y="14957"/>
                  <a:pt x="14957" y="0"/>
                  <a:pt x="3338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492353" y="1543819"/>
            <a:ext cx="33380" cy="634218"/>
          </a:xfrm>
          <a:custGeom>
            <a:avLst/>
            <a:gdLst/>
            <a:ahLst/>
            <a:cxnLst/>
            <a:rect l="l" t="t" r="r" b="b"/>
            <a:pathLst>
              <a:path w="33380" h="634218">
                <a:moveTo>
                  <a:pt x="33380" y="0"/>
                </a:moveTo>
                <a:lnTo>
                  <a:pt x="33380" y="0"/>
                </a:lnTo>
                <a:lnTo>
                  <a:pt x="33380" y="634218"/>
                </a:lnTo>
                <a:lnTo>
                  <a:pt x="33380" y="634218"/>
                </a:lnTo>
                <a:cubicBezTo>
                  <a:pt x="14945" y="634218"/>
                  <a:pt x="0" y="619273"/>
                  <a:pt x="0" y="600838"/>
                </a:cubicBezTo>
                <a:lnTo>
                  <a:pt x="0" y="33380"/>
                </a:lnTo>
                <a:cubicBezTo>
                  <a:pt x="0" y="14957"/>
                  <a:pt x="14957" y="0"/>
                  <a:pt x="3338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609183" y="1643959"/>
            <a:ext cx="5248986" cy="2002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1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Why 【必需】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09183" y="1877618"/>
            <a:ext cx="5248986" cy="2002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1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验证器强制检查，说明变更的背景、问题和动机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92353" y="2244797"/>
            <a:ext cx="5399195" cy="634218"/>
          </a:xfrm>
          <a:custGeom>
            <a:avLst/>
            <a:gdLst/>
            <a:ahLst/>
            <a:cxnLst/>
            <a:rect l="l" t="t" r="r" b="b"/>
            <a:pathLst>
              <a:path w="5399195" h="634218">
                <a:moveTo>
                  <a:pt x="33380" y="0"/>
                </a:moveTo>
                <a:lnTo>
                  <a:pt x="5332437" y="0"/>
                </a:lnTo>
                <a:cubicBezTo>
                  <a:pt x="5369307" y="0"/>
                  <a:pt x="5399195" y="29888"/>
                  <a:pt x="5399195" y="66758"/>
                </a:cubicBezTo>
                <a:lnTo>
                  <a:pt x="5399195" y="567460"/>
                </a:lnTo>
                <a:cubicBezTo>
                  <a:pt x="5399195" y="604329"/>
                  <a:pt x="5369307" y="634218"/>
                  <a:pt x="5332437" y="634218"/>
                </a:cubicBezTo>
                <a:lnTo>
                  <a:pt x="33380" y="634218"/>
                </a:lnTo>
                <a:cubicBezTo>
                  <a:pt x="14945" y="634218"/>
                  <a:pt x="0" y="619273"/>
                  <a:pt x="0" y="600838"/>
                </a:cubicBezTo>
                <a:lnTo>
                  <a:pt x="0" y="33380"/>
                </a:lnTo>
                <a:cubicBezTo>
                  <a:pt x="0" y="14957"/>
                  <a:pt x="14957" y="0"/>
                  <a:pt x="3338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/>
          <p:cNvSpPr/>
          <p:nvPr/>
        </p:nvSpPr>
        <p:spPr>
          <a:xfrm>
            <a:off x="492353" y="2244797"/>
            <a:ext cx="33380" cy="634218"/>
          </a:xfrm>
          <a:custGeom>
            <a:avLst/>
            <a:gdLst/>
            <a:ahLst/>
            <a:cxnLst/>
            <a:rect l="l" t="t" r="r" b="b"/>
            <a:pathLst>
              <a:path w="33380" h="634218">
                <a:moveTo>
                  <a:pt x="33380" y="0"/>
                </a:moveTo>
                <a:lnTo>
                  <a:pt x="33380" y="0"/>
                </a:lnTo>
                <a:lnTo>
                  <a:pt x="33380" y="634218"/>
                </a:lnTo>
                <a:lnTo>
                  <a:pt x="33380" y="634218"/>
                </a:lnTo>
                <a:cubicBezTo>
                  <a:pt x="14945" y="634218"/>
                  <a:pt x="0" y="619273"/>
                  <a:pt x="0" y="600838"/>
                </a:cubicBezTo>
                <a:lnTo>
                  <a:pt x="0" y="33380"/>
                </a:lnTo>
                <a:cubicBezTo>
                  <a:pt x="0" y="14957"/>
                  <a:pt x="14957" y="0"/>
                  <a:pt x="3338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/>
          <p:cNvSpPr/>
          <p:nvPr/>
        </p:nvSpPr>
        <p:spPr>
          <a:xfrm>
            <a:off x="609183" y="2344936"/>
            <a:ext cx="5248986" cy="2002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1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What Changes 【必需】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09183" y="2578595"/>
            <a:ext cx="5248986" cy="2002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1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验证器强制检查，说明具体要添加、修改或删除什么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492353" y="2945774"/>
            <a:ext cx="5399195" cy="634218"/>
          </a:xfrm>
          <a:custGeom>
            <a:avLst/>
            <a:gdLst/>
            <a:ahLst/>
            <a:cxnLst/>
            <a:rect l="l" t="t" r="r" b="b"/>
            <a:pathLst>
              <a:path w="5399195" h="634218">
                <a:moveTo>
                  <a:pt x="33380" y="0"/>
                </a:moveTo>
                <a:lnTo>
                  <a:pt x="5332437" y="0"/>
                </a:lnTo>
                <a:cubicBezTo>
                  <a:pt x="5369307" y="0"/>
                  <a:pt x="5399195" y="29888"/>
                  <a:pt x="5399195" y="66758"/>
                </a:cubicBezTo>
                <a:lnTo>
                  <a:pt x="5399195" y="567460"/>
                </a:lnTo>
                <a:cubicBezTo>
                  <a:pt x="5399195" y="604329"/>
                  <a:pt x="5369307" y="634218"/>
                  <a:pt x="5332437" y="634218"/>
                </a:cubicBezTo>
                <a:lnTo>
                  <a:pt x="33380" y="634218"/>
                </a:lnTo>
                <a:cubicBezTo>
                  <a:pt x="14945" y="634218"/>
                  <a:pt x="0" y="619273"/>
                  <a:pt x="0" y="600838"/>
                </a:cubicBezTo>
                <a:lnTo>
                  <a:pt x="0" y="33380"/>
                </a:lnTo>
                <a:cubicBezTo>
                  <a:pt x="0" y="14957"/>
                  <a:pt x="14957" y="0"/>
                  <a:pt x="3338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Shape 14"/>
          <p:cNvSpPr/>
          <p:nvPr/>
        </p:nvSpPr>
        <p:spPr>
          <a:xfrm>
            <a:off x="492353" y="2945774"/>
            <a:ext cx="33380" cy="634218"/>
          </a:xfrm>
          <a:custGeom>
            <a:avLst/>
            <a:gdLst/>
            <a:ahLst/>
            <a:cxnLst/>
            <a:rect l="l" t="t" r="r" b="b"/>
            <a:pathLst>
              <a:path w="33380" h="634218">
                <a:moveTo>
                  <a:pt x="33380" y="0"/>
                </a:moveTo>
                <a:lnTo>
                  <a:pt x="33380" y="0"/>
                </a:lnTo>
                <a:lnTo>
                  <a:pt x="33380" y="634218"/>
                </a:lnTo>
                <a:lnTo>
                  <a:pt x="33380" y="634218"/>
                </a:lnTo>
                <a:cubicBezTo>
                  <a:pt x="14945" y="634218"/>
                  <a:pt x="0" y="619273"/>
                  <a:pt x="0" y="600838"/>
                </a:cubicBezTo>
                <a:lnTo>
                  <a:pt x="0" y="33380"/>
                </a:lnTo>
                <a:cubicBezTo>
                  <a:pt x="0" y="14957"/>
                  <a:pt x="14957" y="0"/>
                  <a:pt x="3338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609183" y="3045914"/>
            <a:ext cx="5248986" cy="2002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1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Capabilities 【推荐】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09183" y="3279573"/>
            <a:ext cx="5248986" cy="2002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1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工作流所需，驱动 spec 文件生成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79836" y="3684304"/>
            <a:ext cx="5407540" cy="408903"/>
          </a:xfrm>
          <a:custGeom>
            <a:avLst/>
            <a:gdLst/>
            <a:ahLst/>
            <a:cxnLst/>
            <a:rect l="l" t="t" r="r" b="b"/>
            <a:pathLst>
              <a:path w="5407540" h="408903">
                <a:moveTo>
                  <a:pt x="66762" y="0"/>
                </a:moveTo>
                <a:lnTo>
                  <a:pt x="5340778" y="0"/>
                </a:lnTo>
                <a:cubicBezTo>
                  <a:pt x="5377650" y="0"/>
                  <a:pt x="5407540" y="29890"/>
                  <a:pt x="5407540" y="66762"/>
                </a:cubicBezTo>
                <a:lnTo>
                  <a:pt x="5407540" y="342142"/>
                </a:lnTo>
                <a:cubicBezTo>
                  <a:pt x="5407540" y="379013"/>
                  <a:pt x="5377650" y="408903"/>
                  <a:pt x="5340778" y="408903"/>
                </a:cubicBezTo>
                <a:lnTo>
                  <a:pt x="66762" y="408903"/>
                </a:lnTo>
                <a:cubicBezTo>
                  <a:pt x="29915" y="408903"/>
                  <a:pt x="0" y="378989"/>
                  <a:pt x="0" y="342142"/>
                </a:cubicBezTo>
                <a:lnTo>
                  <a:pt x="0" y="66762"/>
                </a:lnTo>
                <a:cubicBezTo>
                  <a:pt x="0" y="29915"/>
                  <a:pt x="29915" y="0"/>
                  <a:pt x="66762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Shape 18"/>
          <p:cNvSpPr/>
          <p:nvPr/>
        </p:nvSpPr>
        <p:spPr>
          <a:xfrm>
            <a:off x="600838" y="3821996"/>
            <a:ext cx="133520" cy="133520"/>
          </a:xfrm>
          <a:custGeom>
            <a:avLst/>
            <a:gdLst/>
            <a:ahLst/>
            <a:cxnLst/>
            <a:rect l="l" t="t" r="r" b="b"/>
            <a:pathLst>
              <a:path w="133520" h="133520">
                <a:moveTo>
                  <a:pt x="66760" y="133520"/>
                </a:moveTo>
                <a:cubicBezTo>
                  <a:pt x="103605" y="133520"/>
                  <a:pt x="133520" y="103605"/>
                  <a:pt x="133520" y="66760"/>
                </a:cubicBezTo>
                <a:cubicBezTo>
                  <a:pt x="133520" y="29914"/>
                  <a:pt x="103605" y="0"/>
                  <a:pt x="66760" y="0"/>
                </a:cubicBezTo>
                <a:cubicBezTo>
                  <a:pt x="29914" y="0"/>
                  <a:pt x="0" y="29914"/>
                  <a:pt x="0" y="66760"/>
                </a:cubicBezTo>
                <a:cubicBezTo>
                  <a:pt x="0" y="103605"/>
                  <a:pt x="29914" y="133520"/>
                  <a:pt x="66760" y="133520"/>
                </a:cubicBezTo>
                <a:close/>
                <a:moveTo>
                  <a:pt x="58415" y="41725"/>
                </a:moveTo>
                <a:cubicBezTo>
                  <a:pt x="58415" y="37119"/>
                  <a:pt x="62154" y="33380"/>
                  <a:pt x="66760" y="33380"/>
                </a:cubicBezTo>
                <a:cubicBezTo>
                  <a:pt x="71365" y="33380"/>
                  <a:pt x="75105" y="37119"/>
                  <a:pt x="75105" y="41725"/>
                </a:cubicBezTo>
                <a:cubicBezTo>
                  <a:pt x="75105" y="46331"/>
                  <a:pt x="71365" y="50070"/>
                  <a:pt x="66760" y="50070"/>
                </a:cubicBezTo>
                <a:cubicBezTo>
                  <a:pt x="62154" y="50070"/>
                  <a:pt x="58415" y="46331"/>
                  <a:pt x="58415" y="41725"/>
                </a:cubicBezTo>
                <a:close/>
                <a:moveTo>
                  <a:pt x="56329" y="58415"/>
                </a:moveTo>
                <a:lnTo>
                  <a:pt x="68846" y="58415"/>
                </a:lnTo>
                <a:cubicBezTo>
                  <a:pt x="72314" y="58415"/>
                  <a:pt x="75105" y="61205"/>
                  <a:pt x="75105" y="64674"/>
                </a:cubicBezTo>
                <a:lnTo>
                  <a:pt x="75105" y="87622"/>
                </a:lnTo>
                <a:lnTo>
                  <a:pt x="77191" y="87622"/>
                </a:lnTo>
                <a:cubicBezTo>
                  <a:pt x="80659" y="87622"/>
                  <a:pt x="83450" y="90413"/>
                  <a:pt x="83450" y="93881"/>
                </a:cubicBezTo>
                <a:cubicBezTo>
                  <a:pt x="83450" y="97349"/>
                  <a:pt x="80659" y="100140"/>
                  <a:pt x="77191" y="100140"/>
                </a:cubicBezTo>
                <a:lnTo>
                  <a:pt x="56329" y="100140"/>
                </a:lnTo>
                <a:cubicBezTo>
                  <a:pt x="52860" y="100140"/>
                  <a:pt x="50070" y="97349"/>
                  <a:pt x="50070" y="93881"/>
                </a:cubicBezTo>
                <a:cubicBezTo>
                  <a:pt x="50070" y="90413"/>
                  <a:pt x="52860" y="87622"/>
                  <a:pt x="56329" y="87622"/>
                </a:cubicBezTo>
                <a:lnTo>
                  <a:pt x="62587" y="87622"/>
                </a:lnTo>
                <a:lnTo>
                  <a:pt x="62587" y="70932"/>
                </a:lnTo>
                <a:lnTo>
                  <a:pt x="56329" y="70932"/>
                </a:lnTo>
                <a:cubicBezTo>
                  <a:pt x="52860" y="70932"/>
                  <a:pt x="50070" y="68142"/>
                  <a:pt x="50070" y="64674"/>
                </a:cubicBezTo>
                <a:cubicBezTo>
                  <a:pt x="50070" y="61205"/>
                  <a:pt x="52860" y="58415"/>
                  <a:pt x="56329" y="58415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794914" y="3788616"/>
            <a:ext cx="5054909" cy="2002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1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注意：</a:t>
            </a:r>
            <a:r>
              <a:rPr lang="en-US" sz="1051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章节标题必须完全匹配 </a:t>
            </a:r>
            <a:r>
              <a:rPr lang="en-US" sz="1051" dirty="0">
                <a:solidFill>
                  <a:srgbClr val="D9A443"/>
                </a:solidFill>
                <a:highlight>
                  <a:srgbClr val="D9A443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Why </a:t>
            </a:r>
            <a:r>
              <a:rPr lang="en-US" sz="1051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 </a:t>
            </a:r>
            <a:r>
              <a:rPr lang="en-US" sz="1051" dirty="0">
                <a:solidFill>
                  <a:srgbClr val="D9A443"/>
                </a:solidFill>
                <a:highlight>
                  <a:srgbClr val="D9A443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What Changes </a:t>
            </a:r>
            <a:r>
              <a:rPr lang="en-US" sz="1051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（区分大小写）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168301" y="1072329"/>
            <a:ext cx="5691269" cy="4297659"/>
          </a:xfrm>
          <a:custGeom>
            <a:avLst/>
            <a:gdLst/>
            <a:ahLst/>
            <a:cxnLst/>
            <a:rect l="l" t="t" r="r" b="b"/>
            <a:pathLst>
              <a:path w="5691269" h="4297659">
                <a:moveTo>
                  <a:pt x="66743" y="0"/>
                </a:moveTo>
                <a:lnTo>
                  <a:pt x="5624526" y="0"/>
                </a:lnTo>
                <a:cubicBezTo>
                  <a:pt x="5661387" y="0"/>
                  <a:pt x="5691269" y="29882"/>
                  <a:pt x="5691269" y="66743"/>
                </a:cubicBezTo>
                <a:lnTo>
                  <a:pt x="5691269" y="4230916"/>
                </a:lnTo>
                <a:cubicBezTo>
                  <a:pt x="5691269" y="4267777"/>
                  <a:pt x="5661387" y="4297659"/>
                  <a:pt x="5624526" y="4297659"/>
                </a:cubicBezTo>
                <a:lnTo>
                  <a:pt x="66743" y="4297659"/>
                </a:lnTo>
                <a:cubicBezTo>
                  <a:pt x="29882" y="4297659"/>
                  <a:pt x="0" y="4267777"/>
                  <a:pt x="0" y="4230916"/>
                </a:cubicBezTo>
                <a:lnTo>
                  <a:pt x="0" y="66743"/>
                </a:lnTo>
                <a:cubicBezTo>
                  <a:pt x="0" y="29882"/>
                  <a:pt x="29882" y="0"/>
                  <a:pt x="6674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6347718" y="1226710"/>
            <a:ext cx="125175" cy="166899"/>
          </a:xfrm>
          <a:custGeom>
            <a:avLst/>
            <a:gdLst/>
            <a:ahLst/>
            <a:cxnLst/>
            <a:rect l="l" t="t" r="r" b="b"/>
            <a:pathLst>
              <a:path w="125175" h="166899">
                <a:moveTo>
                  <a:pt x="0" y="20862"/>
                </a:moveTo>
                <a:cubicBezTo>
                  <a:pt x="0" y="9355"/>
                  <a:pt x="9355" y="0"/>
                  <a:pt x="20862" y="0"/>
                </a:cubicBezTo>
                <a:lnTo>
                  <a:pt x="69596" y="0"/>
                </a:lnTo>
                <a:cubicBezTo>
                  <a:pt x="75137" y="0"/>
                  <a:pt x="80451" y="2184"/>
                  <a:pt x="84362" y="6096"/>
                </a:cubicBezTo>
                <a:lnTo>
                  <a:pt x="119079" y="40845"/>
                </a:lnTo>
                <a:cubicBezTo>
                  <a:pt x="122991" y="44756"/>
                  <a:pt x="125175" y="50070"/>
                  <a:pt x="125175" y="55611"/>
                </a:cubicBezTo>
                <a:lnTo>
                  <a:pt x="125175" y="146037"/>
                </a:lnTo>
                <a:cubicBezTo>
                  <a:pt x="125175" y="157544"/>
                  <a:pt x="115819" y="166899"/>
                  <a:pt x="104312" y="166899"/>
                </a:cubicBezTo>
                <a:lnTo>
                  <a:pt x="20862" y="166899"/>
                </a:lnTo>
                <a:cubicBezTo>
                  <a:pt x="9355" y="166899"/>
                  <a:pt x="0" y="157544"/>
                  <a:pt x="0" y="146037"/>
                </a:cubicBezTo>
                <a:lnTo>
                  <a:pt x="0" y="20862"/>
                </a:lnTo>
                <a:close/>
                <a:moveTo>
                  <a:pt x="67803" y="19070"/>
                </a:moveTo>
                <a:lnTo>
                  <a:pt x="67803" y="49548"/>
                </a:lnTo>
                <a:cubicBezTo>
                  <a:pt x="67803" y="53884"/>
                  <a:pt x="71291" y="57372"/>
                  <a:pt x="75626" y="57372"/>
                </a:cubicBezTo>
                <a:lnTo>
                  <a:pt x="106105" y="57372"/>
                </a:lnTo>
                <a:lnTo>
                  <a:pt x="67803" y="19070"/>
                </a:lnTo>
                <a:close/>
                <a:moveTo>
                  <a:pt x="39117" y="83450"/>
                </a:moveTo>
                <a:cubicBezTo>
                  <a:pt x="34782" y="83450"/>
                  <a:pt x="31294" y="86938"/>
                  <a:pt x="31294" y="91273"/>
                </a:cubicBezTo>
                <a:cubicBezTo>
                  <a:pt x="31294" y="95609"/>
                  <a:pt x="34782" y="99097"/>
                  <a:pt x="39117" y="99097"/>
                </a:cubicBezTo>
                <a:lnTo>
                  <a:pt x="86057" y="99097"/>
                </a:lnTo>
                <a:cubicBezTo>
                  <a:pt x="90393" y="99097"/>
                  <a:pt x="93881" y="95609"/>
                  <a:pt x="93881" y="91273"/>
                </a:cubicBezTo>
                <a:cubicBezTo>
                  <a:pt x="93881" y="86938"/>
                  <a:pt x="90393" y="83450"/>
                  <a:pt x="86057" y="83450"/>
                </a:cubicBezTo>
                <a:lnTo>
                  <a:pt x="39117" y="83450"/>
                </a:lnTo>
                <a:close/>
                <a:moveTo>
                  <a:pt x="39117" y="114743"/>
                </a:moveTo>
                <a:cubicBezTo>
                  <a:pt x="34782" y="114743"/>
                  <a:pt x="31294" y="118231"/>
                  <a:pt x="31294" y="122567"/>
                </a:cubicBezTo>
                <a:cubicBezTo>
                  <a:pt x="31294" y="126902"/>
                  <a:pt x="34782" y="130390"/>
                  <a:pt x="39117" y="130390"/>
                </a:cubicBezTo>
                <a:lnTo>
                  <a:pt x="86057" y="130390"/>
                </a:lnTo>
                <a:cubicBezTo>
                  <a:pt x="90393" y="130390"/>
                  <a:pt x="93881" y="126902"/>
                  <a:pt x="93881" y="122567"/>
                </a:cubicBezTo>
                <a:cubicBezTo>
                  <a:pt x="93881" y="118231"/>
                  <a:pt x="90393" y="114743"/>
                  <a:pt x="86057" y="114743"/>
                </a:cubicBezTo>
                <a:lnTo>
                  <a:pt x="39117" y="114743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6581377" y="1210021"/>
            <a:ext cx="1568854" cy="2002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1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proposal.md 完整结构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6305993" y="1510439"/>
            <a:ext cx="5415885" cy="3721856"/>
          </a:xfrm>
          <a:custGeom>
            <a:avLst/>
            <a:gdLst/>
            <a:ahLst/>
            <a:cxnLst/>
            <a:rect l="l" t="t" r="r" b="b"/>
            <a:pathLst>
              <a:path w="5415885" h="3721856">
                <a:moveTo>
                  <a:pt x="66770" y="0"/>
                </a:moveTo>
                <a:lnTo>
                  <a:pt x="5349115" y="0"/>
                </a:lnTo>
                <a:cubicBezTo>
                  <a:pt x="5385991" y="0"/>
                  <a:pt x="5415885" y="29894"/>
                  <a:pt x="5415885" y="66770"/>
                </a:cubicBezTo>
                <a:lnTo>
                  <a:pt x="5415885" y="3655086"/>
                </a:lnTo>
                <a:cubicBezTo>
                  <a:pt x="5415885" y="3691962"/>
                  <a:pt x="5385991" y="3721856"/>
                  <a:pt x="5349115" y="3721856"/>
                </a:cubicBezTo>
                <a:lnTo>
                  <a:pt x="66770" y="3721856"/>
                </a:lnTo>
                <a:cubicBezTo>
                  <a:pt x="29894" y="3721856"/>
                  <a:pt x="0" y="3691962"/>
                  <a:pt x="0" y="3655086"/>
                </a:cubicBezTo>
                <a:lnTo>
                  <a:pt x="0" y="66770"/>
                </a:lnTo>
                <a:cubicBezTo>
                  <a:pt x="0" y="29919"/>
                  <a:pt x="29919" y="0"/>
                  <a:pt x="6677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4"/>
          <p:cNvSpPr/>
          <p:nvPr/>
        </p:nvSpPr>
        <p:spPr>
          <a:xfrm>
            <a:off x="6406133" y="1610579"/>
            <a:ext cx="528236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提案标题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406133" y="1894308"/>
            <a:ext cx="528236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b="1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Why 【必需】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539652" y="2111277"/>
            <a:ext cx="514884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Background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539652" y="2328246"/>
            <a:ext cx="514884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Problem Statement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6539652" y="2545216"/>
            <a:ext cx="514884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Alternatives Considered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6406133" y="2828945"/>
            <a:ext cx="528236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b="1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What Changes 【必需】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539652" y="3045914"/>
            <a:ext cx="514884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New Resources Added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539652" y="3262883"/>
            <a:ext cx="514884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New Capabilities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406133" y="3546612"/>
            <a:ext cx="528236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b="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Capabilities 【推荐】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539652" y="3763581"/>
            <a:ext cx="514884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New Capabilities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539652" y="3980550"/>
            <a:ext cx="514884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Modified Capabilities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406133" y="4264279"/>
            <a:ext cx="528236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Impact（影响范围）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406133" y="4481248"/>
            <a:ext cx="528236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Scope（范围，可选）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6406133" y="4698218"/>
            <a:ext cx="528236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Goals（成功标准，可选）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406133" y="4915187"/>
            <a:ext cx="5282366" cy="2169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References（参考链接，可选）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337971" y="5478472"/>
            <a:ext cx="11516057" cy="1043121"/>
          </a:xfrm>
          <a:custGeom>
            <a:avLst/>
            <a:gdLst/>
            <a:ahLst/>
            <a:cxnLst/>
            <a:rect l="l" t="t" r="r" b="b"/>
            <a:pathLst>
              <a:path w="11516057" h="1043121">
                <a:moveTo>
                  <a:pt x="66760" y="0"/>
                </a:moveTo>
                <a:lnTo>
                  <a:pt x="11449298" y="0"/>
                </a:lnTo>
                <a:cubicBezTo>
                  <a:pt x="11486168" y="0"/>
                  <a:pt x="11516057" y="29889"/>
                  <a:pt x="11516057" y="66760"/>
                </a:cubicBezTo>
                <a:lnTo>
                  <a:pt x="11516057" y="976361"/>
                </a:lnTo>
                <a:cubicBezTo>
                  <a:pt x="11516057" y="1013232"/>
                  <a:pt x="11486168" y="1043121"/>
                  <a:pt x="11449298" y="1043121"/>
                </a:cubicBezTo>
                <a:lnTo>
                  <a:pt x="66760" y="1043121"/>
                </a:lnTo>
                <a:cubicBezTo>
                  <a:pt x="29889" y="1043121"/>
                  <a:pt x="0" y="1013232"/>
                  <a:pt x="0" y="976361"/>
                </a:cubicBezTo>
                <a:lnTo>
                  <a:pt x="0" y="66760"/>
                </a:lnTo>
                <a:cubicBezTo>
                  <a:pt x="0" y="29914"/>
                  <a:pt x="29914" y="0"/>
                  <a:pt x="6676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" name="Shape 40"/>
          <p:cNvSpPr/>
          <p:nvPr/>
        </p:nvSpPr>
        <p:spPr>
          <a:xfrm>
            <a:off x="517388" y="5649544"/>
            <a:ext cx="125175" cy="166899"/>
          </a:xfrm>
          <a:custGeom>
            <a:avLst/>
            <a:gdLst/>
            <a:ahLst/>
            <a:cxnLst/>
            <a:rect l="l" t="t" r="r" b="b"/>
            <a:pathLst>
              <a:path w="125175" h="166899">
                <a:moveTo>
                  <a:pt x="95478" y="125175"/>
                </a:moveTo>
                <a:cubicBezTo>
                  <a:pt x="97858" y="117905"/>
                  <a:pt x="102617" y="111321"/>
                  <a:pt x="107996" y="105649"/>
                </a:cubicBezTo>
                <a:cubicBezTo>
                  <a:pt x="118655" y="94435"/>
                  <a:pt x="125175" y="79277"/>
                  <a:pt x="125175" y="62587"/>
                </a:cubicBezTo>
                <a:cubicBezTo>
                  <a:pt x="125175" y="28034"/>
                  <a:pt x="97141" y="0"/>
                  <a:pt x="62587" y="0"/>
                </a:cubicBezTo>
                <a:cubicBezTo>
                  <a:pt x="28034" y="0"/>
                  <a:pt x="0" y="28034"/>
                  <a:pt x="0" y="62587"/>
                </a:cubicBezTo>
                <a:cubicBezTo>
                  <a:pt x="0" y="79277"/>
                  <a:pt x="6520" y="94435"/>
                  <a:pt x="17179" y="105649"/>
                </a:cubicBezTo>
                <a:cubicBezTo>
                  <a:pt x="22557" y="111321"/>
                  <a:pt x="27349" y="117905"/>
                  <a:pt x="29696" y="125175"/>
                </a:cubicBezTo>
                <a:lnTo>
                  <a:pt x="95446" y="125175"/>
                </a:lnTo>
                <a:close/>
                <a:moveTo>
                  <a:pt x="93881" y="140821"/>
                </a:moveTo>
                <a:lnTo>
                  <a:pt x="31294" y="140821"/>
                </a:lnTo>
                <a:lnTo>
                  <a:pt x="31294" y="146037"/>
                </a:lnTo>
                <a:cubicBezTo>
                  <a:pt x="31294" y="160445"/>
                  <a:pt x="42964" y="172115"/>
                  <a:pt x="57372" y="172115"/>
                </a:cubicBezTo>
                <a:lnTo>
                  <a:pt x="67803" y="172115"/>
                </a:lnTo>
                <a:cubicBezTo>
                  <a:pt x="82211" y="172115"/>
                  <a:pt x="93881" y="160445"/>
                  <a:pt x="93881" y="146037"/>
                </a:cubicBezTo>
                <a:lnTo>
                  <a:pt x="93881" y="140821"/>
                </a:lnTo>
                <a:close/>
                <a:moveTo>
                  <a:pt x="59979" y="36509"/>
                </a:moveTo>
                <a:cubicBezTo>
                  <a:pt x="47006" y="36509"/>
                  <a:pt x="36509" y="47006"/>
                  <a:pt x="36509" y="59979"/>
                </a:cubicBezTo>
                <a:cubicBezTo>
                  <a:pt x="36509" y="64315"/>
                  <a:pt x="33021" y="67803"/>
                  <a:pt x="28686" y="67803"/>
                </a:cubicBezTo>
                <a:cubicBezTo>
                  <a:pt x="24350" y="67803"/>
                  <a:pt x="20862" y="64315"/>
                  <a:pt x="20862" y="59979"/>
                </a:cubicBezTo>
                <a:cubicBezTo>
                  <a:pt x="20862" y="38367"/>
                  <a:pt x="38367" y="20862"/>
                  <a:pt x="59979" y="20862"/>
                </a:cubicBezTo>
                <a:cubicBezTo>
                  <a:pt x="64315" y="20862"/>
                  <a:pt x="67803" y="24350"/>
                  <a:pt x="67803" y="28686"/>
                </a:cubicBezTo>
                <a:cubicBezTo>
                  <a:pt x="67803" y="33021"/>
                  <a:pt x="64315" y="36509"/>
                  <a:pt x="59979" y="36509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41"/>
          <p:cNvSpPr/>
          <p:nvPr/>
        </p:nvSpPr>
        <p:spPr>
          <a:xfrm>
            <a:off x="784427" y="5616164"/>
            <a:ext cx="675943" cy="2336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3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设计理念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475663" y="5949963"/>
            <a:ext cx="11307433" cy="4339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51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的设计理念是</a:t>
            </a:r>
            <a:r>
              <a:rPr lang="en-US" sz="1051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"先想清楚为什么做，再决定做什么，再明确影响哪些能力"</a:t>
            </a:r>
            <a:r>
              <a:rPr lang="en-US" sz="1051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 </a:t>
            </a:r>
            <a:r>
              <a:rPr lang="en-US" sz="1051" dirty="0">
                <a:solidFill>
                  <a:srgbClr val="D9A443"/>
                </a:solidFill>
                <a:highlight>
                  <a:srgbClr val="D9A443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Why </a:t>
            </a:r>
            <a:r>
              <a:rPr lang="en-US" sz="1051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说明背景和动机， </a:t>
            </a:r>
            <a:r>
              <a:rPr lang="en-US" sz="1051" dirty="0">
                <a:solidFill>
                  <a:srgbClr val="D9A443"/>
                </a:solidFill>
                <a:highlight>
                  <a:srgbClr val="D9A443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What Changes </a:t>
            </a:r>
            <a:r>
              <a:rPr lang="en-US" sz="1051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说明具体变更内容， </a:t>
            </a:r>
            <a:r>
              <a:rPr lang="en-US" sz="1051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Capabilities </a:t>
            </a:r>
            <a:r>
              <a:rPr lang="en-US" sz="1051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列出能力变更驱动 spec 文件生成。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CAPABILITY ORGANIZATION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specs/ 目录与能力规范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5763" y="1223963"/>
            <a:ext cx="5629275" cy="3114675"/>
          </a:xfrm>
          <a:custGeom>
            <a:avLst/>
            <a:gdLst/>
            <a:ahLst/>
            <a:cxnLst/>
            <a:rect l="l" t="t" r="r" b="b"/>
            <a:pathLst>
              <a:path w="5629275" h="3114675">
                <a:moveTo>
                  <a:pt x="76185" y="0"/>
                </a:moveTo>
                <a:lnTo>
                  <a:pt x="5553090" y="0"/>
                </a:lnTo>
                <a:cubicBezTo>
                  <a:pt x="5595166" y="0"/>
                  <a:pt x="5629275" y="34109"/>
                  <a:pt x="5629275" y="76185"/>
                </a:cubicBezTo>
                <a:lnTo>
                  <a:pt x="5629275" y="3038490"/>
                </a:lnTo>
                <a:cubicBezTo>
                  <a:pt x="5629275" y="3080566"/>
                  <a:pt x="5595166" y="3114675"/>
                  <a:pt x="5553090" y="3114675"/>
                </a:cubicBezTo>
                <a:lnTo>
                  <a:pt x="76185" y="3114675"/>
                </a:lnTo>
                <a:cubicBezTo>
                  <a:pt x="34109" y="3114675"/>
                  <a:pt x="0" y="3080566"/>
                  <a:pt x="0" y="3038490"/>
                </a:cubicBezTo>
                <a:lnTo>
                  <a:pt x="0" y="76185"/>
                </a:lnTo>
                <a:cubicBezTo>
                  <a:pt x="0" y="34109"/>
                  <a:pt x="34109" y="0"/>
                  <a:pt x="76185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57213" y="1400175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21431" y="10716"/>
                </a:moveTo>
                <a:cubicBezTo>
                  <a:pt x="21431" y="4777"/>
                  <a:pt x="16654" y="0"/>
                  <a:pt x="10716" y="0"/>
                </a:cubicBezTo>
                <a:cubicBezTo>
                  <a:pt x="4777" y="0"/>
                  <a:pt x="0" y="4777"/>
                  <a:pt x="0" y="10716"/>
                </a:cubicBezTo>
                <a:lnTo>
                  <a:pt x="0" y="175022"/>
                </a:lnTo>
                <a:cubicBezTo>
                  <a:pt x="0" y="188818"/>
                  <a:pt x="11207" y="200025"/>
                  <a:pt x="25003" y="200025"/>
                </a:cubicBezTo>
                <a:lnTo>
                  <a:pt x="107156" y="200025"/>
                </a:lnTo>
                <a:lnTo>
                  <a:pt x="107156" y="178594"/>
                </a:lnTo>
                <a:lnTo>
                  <a:pt x="25003" y="178594"/>
                </a:lnTo>
                <a:cubicBezTo>
                  <a:pt x="23039" y="178594"/>
                  <a:pt x="21431" y="176986"/>
                  <a:pt x="21431" y="175022"/>
                </a:cubicBezTo>
                <a:lnTo>
                  <a:pt x="21431" y="71438"/>
                </a:lnTo>
                <a:lnTo>
                  <a:pt x="107156" y="71438"/>
                </a:lnTo>
                <a:lnTo>
                  <a:pt x="107156" y="50006"/>
                </a:lnTo>
                <a:lnTo>
                  <a:pt x="21431" y="50006"/>
                </a:lnTo>
                <a:lnTo>
                  <a:pt x="21431" y="10716"/>
                </a:lnTo>
                <a:close/>
                <a:moveTo>
                  <a:pt x="150019" y="100013"/>
                </a:moveTo>
                <a:lnTo>
                  <a:pt x="235744" y="100013"/>
                </a:lnTo>
                <a:cubicBezTo>
                  <a:pt x="247576" y="100013"/>
                  <a:pt x="257175" y="90413"/>
                  <a:pt x="257175" y="78581"/>
                </a:cubicBezTo>
                <a:lnTo>
                  <a:pt x="257175" y="35719"/>
                </a:lnTo>
                <a:cubicBezTo>
                  <a:pt x="257175" y="23887"/>
                  <a:pt x="247576" y="14288"/>
                  <a:pt x="235744" y="14288"/>
                </a:cubicBezTo>
                <a:lnTo>
                  <a:pt x="198819" y="14288"/>
                </a:lnTo>
                <a:cubicBezTo>
                  <a:pt x="195024" y="14288"/>
                  <a:pt x="191408" y="12769"/>
                  <a:pt x="188729" y="10091"/>
                </a:cubicBezTo>
                <a:lnTo>
                  <a:pt x="184889" y="6251"/>
                </a:lnTo>
                <a:cubicBezTo>
                  <a:pt x="180871" y="2232"/>
                  <a:pt x="175424" y="-45"/>
                  <a:pt x="169753" y="-45"/>
                </a:cubicBezTo>
                <a:lnTo>
                  <a:pt x="150019" y="0"/>
                </a:lnTo>
                <a:cubicBezTo>
                  <a:pt x="138187" y="0"/>
                  <a:pt x="128588" y="9599"/>
                  <a:pt x="128588" y="21431"/>
                </a:cubicBezTo>
                <a:lnTo>
                  <a:pt x="128588" y="78581"/>
                </a:lnTo>
                <a:cubicBezTo>
                  <a:pt x="128588" y="90413"/>
                  <a:pt x="138187" y="100013"/>
                  <a:pt x="150019" y="100013"/>
                </a:cubicBezTo>
                <a:close/>
                <a:moveTo>
                  <a:pt x="150019" y="228600"/>
                </a:moveTo>
                <a:lnTo>
                  <a:pt x="235744" y="228600"/>
                </a:lnTo>
                <a:cubicBezTo>
                  <a:pt x="247576" y="228600"/>
                  <a:pt x="257175" y="219001"/>
                  <a:pt x="257175" y="207169"/>
                </a:cubicBezTo>
                <a:lnTo>
                  <a:pt x="257175" y="164306"/>
                </a:lnTo>
                <a:cubicBezTo>
                  <a:pt x="257175" y="152474"/>
                  <a:pt x="247576" y="142875"/>
                  <a:pt x="235744" y="142875"/>
                </a:cubicBezTo>
                <a:lnTo>
                  <a:pt x="198819" y="142875"/>
                </a:lnTo>
                <a:cubicBezTo>
                  <a:pt x="195024" y="142875"/>
                  <a:pt x="191408" y="141357"/>
                  <a:pt x="188729" y="138678"/>
                </a:cubicBezTo>
                <a:lnTo>
                  <a:pt x="184889" y="134838"/>
                </a:lnTo>
                <a:cubicBezTo>
                  <a:pt x="180871" y="130820"/>
                  <a:pt x="175424" y="128543"/>
                  <a:pt x="169753" y="128543"/>
                </a:cubicBezTo>
                <a:lnTo>
                  <a:pt x="150019" y="128588"/>
                </a:lnTo>
                <a:cubicBezTo>
                  <a:pt x="138187" y="128588"/>
                  <a:pt x="128588" y="138187"/>
                  <a:pt x="128588" y="150019"/>
                </a:cubicBezTo>
                <a:lnTo>
                  <a:pt x="128588" y="207169"/>
                </a:lnTo>
                <a:cubicBezTo>
                  <a:pt x="128588" y="219001"/>
                  <a:pt x="138187" y="228600"/>
                  <a:pt x="150019" y="22860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942975" y="1381125"/>
            <a:ext cx="857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核心要求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61975" y="1762125"/>
            <a:ext cx="5295900" cy="762000"/>
          </a:xfrm>
          <a:custGeom>
            <a:avLst/>
            <a:gdLst/>
            <a:ahLst/>
            <a:cxnLst/>
            <a:rect l="l" t="t" r="r" b="b"/>
            <a:pathLst>
              <a:path w="5295900" h="762000">
                <a:moveTo>
                  <a:pt x="38100" y="0"/>
                </a:moveTo>
                <a:lnTo>
                  <a:pt x="5219700" y="0"/>
                </a:lnTo>
                <a:cubicBezTo>
                  <a:pt x="5261756" y="0"/>
                  <a:pt x="5295900" y="34144"/>
                  <a:pt x="5295900" y="76200"/>
                </a:cubicBezTo>
                <a:lnTo>
                  <a:pt x="5295900" y="685800"/>
                </a:lnTo>
                <a:cubicBezTo>
                  <a:pt x="5295900" y="727856"/>
                  <a:pt x="5261756" y="762000"/>
                  <a:pt x="5219700" y="762000"/>
                </a:cubicBezTo>
                <a:lnTo>
                  <a:pt x="38100" y="762000"/>
                </a:lnTo>
                <a:cubicBezTo>
                  <a:pt x="17072" y="762000"/>
                  <a:pt x="0" y="744928"/>
                  <a:pt x="0" y="723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561975" y="1762125"/>
            <a:ext cx="38100" cy="762000"/>
          </a:xfrm>
          <a:custGeom>
            <a:avLst/>
            <a:gdLst/>
            <a:ahLst/>
            <a:cxnLst/>
            <a:rect l="l" t="t" r="r" b="b"/>
            <a:pathLst>
              <a:path w="38100" h="762000">
                <a:moveTo>
                  <a:pt x="38100" y="0"/>
                </a:moveTo>
                <a:lnTo>
                  <a:pt x="38100" y="0"/>
                </a:lnTo>
                <a:lnTo>
                  <a:pt x="38100" y="762000"/>
                </a:lnTo>
                <a:lnTo>
                  <a:pt x="38100" y="762000"/>
                </a:lnTo>
                <a:cubicBezTo>
                  <a:pt x="17072" y="762000"/>
                  <a:pt x="0" y="744928"/>
                  <a:pt x="0" y="723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695325" y="1876425"/>
            <a:ext cx="5124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必须使用能力文件夹（capability folders）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95325" y="2181225"/>
            <a:ext cx="5124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每个能力一个文件夹，每个文件夹包含一个 spec.md 文件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61975" y="26765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10"/>
          <p:cNvSpPr/>
          <p:nvPr/>
        </p:nvSpPr>
        <p:spPr>
          <a:xfrm>
            <a:off x="809625" y="2638425"/>
            <a:ext cx="25050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能力文件夹名称使用 </a:t>
            </a:r>
            <a:r>
              <a:rPr lang="en-US" sz="1200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kebab-case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61975" y="29813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101322" y="63311"/>
                </a:moveTo>
                <a:lnTo>
                  <a:pt x="77510" y="101411"/>
                </a:lnTo>
                <a:cubicBezTo>
                  <a:pt x="76260" y="103406"/>
                  <a:pt x="74116" y="104656"/>
                  <a:pt x="71765" y="104775"/>
                </a:cubicBezTo>
                <a:cubicBezTo>
                  <a:pt x="69413" y="104894"/>
                  <a:pt x="67151" y="103823"/>
                  <a:pt x="65752" y="101918"/>
                </a:cubicBezTo>
                <a:lnTo>
                  <a:pt x="51465" y="82867"/>
                </a:lnTo>
                <a:cubicBezTo>
                  <a:pt x="49084" y="79712"/>
                  <a:pt x="49738" y="75248"/>
                  <a:pt x="52894" y="72866"/>
                </a:cubicBezTo>
                <a:cubicBezTo>
                  <a:pt x="56049" y="70485"/>
                  <a:pt x="60514" y="71140"/>
                  <a:pt x="62895" y="74295"/>
                </a:cubicBezTo>
                <a:lnTo>
                  <a:pt x="70931" y="85011"/>
                </a:lnTo>
                <a:lnTo>
                  <a:pt x="89208" y="55751"/>
                </a:lnTo>
                <a:cubicBezTo>
                  <a:pt x="91291" y="52417"/>
                  <a:pt x="95696" y="51375"/>
                  <a:pt x="99060" y="53489"/>
                </a:cubicBezTo>
                <a:cubicBezTo>
                  <a:pt x="102424" y="55602"/>
                  <a:pt x="103436" y="59978"/>
                  <a:pt x="101322" y="6334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809625" y="2943225"/>
            <a:ext cx="1905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文件夹名称应体现能力领域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61975" y="32861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49709" y="49709"/>
                </a:moveTo>
                <a:cubicBezTo>
                  <a:pt x="52507" y="46911"/>
                  <a:pt x="57031" y="46911"/>
                  <a:pt x="59799" y="49709"/>
                </a:cubicBezTo>
                <a:lnTo>
                  <a:pt x="76170" y="66080"/>
                </a:lnTo>
                <a:lnTo>
                  <a:pt x="92541" y="49709"/>
                </a:lnTo>
                <a:cubicBezTo>
                  <a:pt x="95339" y="46911"/>
                  <a:pt x="99864" y="46911"/>
                  <a:pt x="102632" y="49709"/>
                </a:cubicBezTo>
                <a:cubicBezTo>
                  <a:pt x="105400" y="52507"/>
                  <a:pt x="105430" y="57031"/>
                  <a:pt x="102632" y="59799"/>
                </a:cubicBezTo>
                <a:lnTo>
                  <a:pt x="86261" y="76170"/>
                </a:lnTo>
                <a:lnTo>
                  <a:pt x="102632" y="92541"/>
                </a:lnTo>
                <a:cubicBezTo>
                  <a:pt x="105430" y="95339"/>
                  <a:pt x="105430" y="99864"/>
                  <a:pt x="102632" y="102632"/>
                </a:cubicBezTo>
                <a:cubicBezTo>
                  <a:pt x="99834" y="105400"/>
                  <a:pt x="95310" y="105430"/>
                  <a:pt x="92541" y="102632"/>
                </a:cubicBezTo>
                <a:lnTo>
                  <a:pt x="76170" y="86261"/>
                </a:lnTo>
                <a:lnTo>
                  <a:pt x="59799" y="102632"/>
                </a:lnTo>
                <a:cubicBezTo>
                  <a:pt x="57001" y="105430"/>
                  <a:pt x="52477" y="105430"/>
                  <a:pt x="49709" y="102632"/>
                </a:cubicBezTo>
                <a:cubicBezTo>
                  <a:pt x="46940" y="99834"/>
                  <a:pt x="46911" y="95310"/>
                  <a:pt x="49709" y="92541"/>
                </a:cubicBezTo>
                <a:lnTo>
                  <a:pt x="66080" y="76170"/>
                </a:lnTo>
                <a:lnTo>
                  <a:pt x="49709" y="59799"/>
                </a:lnTo>
                <a:cubicBezTo>
                  <a:pt x="46911" y="57001"/>
                  <a:pt x="46911" y="52477"/>
                  <a:pt x="49709" y="49709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4"/>
          <p:cNvSpPr/>
          <p:nvPr/>
        </p:nvSpPr>
        <p:spPr>
          <a:xfrm>
            <a:off x="809625" y="3248025"/>
            <a:ext cx="31908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不要在 specs/ 根目录直接放置 spec.md 文件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6176963" y="1223963"/>
            <a:ext cx="5629275" cy="3114675"/>
          </a:xfrm>
          <a:custGeom>
            <a:avLst/>
            <a:gdLst/>
            <a:ahLst/>
            <a:cxnLst/>
            <a:rect l="l" t="t" r="r" b="b"/>
            <a:pathLst>
              <a:path w="5629275" h="3114675">
                <a:moveTo>
                  <a:pt x="76185" y="0"/>
                </a:moveTo>
                <a:lnTo>
                  <a:pt x="5553090" y="0"/>
                </a:lnTo>
                <a:cubicBezTo>
                  <a:pt x="5595166" y="0"/>
                  <a:pt x="5629275" y="34109"/>
                  <a:pt x="5629275" y="76185"/>
                </a:cubicBezTo>
                <a:lnTo>
                  <a:pt x="5629275" y="3038490"/>
                </a:lnTo>
                <a:cubicBezTo>
                  <a:pt x="5629275" y="3080566"/>
                  <a:pt x="5595166" y="3114675"/>
                  <a:pt x="5553090" y="3114675"/>
                </a:cubicBezTo>
                <a:lnTo>
                  <a:pt x="76185" y="3114675"/>
                </a:lnTo>
                <a:cubicBezTo>
                  <a:pt x="34109" y="3114675"/>
                  <a:pt x="0" y="3080566"/>
                  <a:pt x="0" y="3038490"/>
                </a:cubicBezTo>
                <a:lnTo>
                  <a:pt x="0" y="76185"/>
                </a:lnTo>
                <a:cubicBezTo>
                  <a:pt x="0" y="34109"/>
                  <a:pt x="34109" y="0"/>
                  <a:pt x="76185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6346031" y="1400175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20836" y="83939"/>
                </a:moveTo>
                <a:lnTo>
                  <a:pt x="12055" y="110207"/>
                </a:lnTo>
                <a:lnTo>
                  <a:pt x="12055" y="35719"/>
                </a:lnTo>
                <a:cubicBezTo>
                  <a:pt x="12055" y="22585"/>
                  <a:pt x="22733" y="11906"/>
                  <a:pt x="35868" y="11906"/>
                </a:cubicBezTo>
                <a:lnTo>
                  <a:pt x="87474" y="11906"/>
                </a:lnTo>
                <a:cubicBezTo>
                  <a:pt x="92608" y="11906"/>
                  <a:pt x="97631" y="13581"/>
                  <a:pt x="101761" y="16669"/>
                </a:cubicBezTo>
                <a:lnTo>
                  <a:pt x="116049" y="27384"/>
                </a:lnTo>
                <a:cubicBezTo>
                  <a:pt x="118095" y="28947"/>
                  <a:pt x="120625" y="29766"/>
                  <a:pt x="123192" y="29766"/>
                </a:cubicBezTo>
                <a:lnTo>
                  <a:pt x="166836" y="29766"/>
                </a:lnTo>
                <a:cubicBezTo>
                  <a:pt x="179970" y="29766"/>
                  <a:pt x="190649" y="40444"/>
                  <a:pt x="190649" y="53578"/>
                </a:cubicBezTo>
                <a:lnTo>
                  <a:pt x="190649" y="59531"/>
                </a:lnTo>
                <a:lnTo>
                  <a:pt x="54694" y="59531"/>
                </a:lnTo>
                <a:cubicBezTo>
                  <a:pt x="39328" y="59531"/>
                  <a:pt x="25673" y="69354"/>
                  <a:pt x="20799" y="83939"/>
                </a:cubicBezTo>
                <a:close/>
                <a:moveTo>
                  <a:pt x="177775" y="166688"/>
                </a:moveTo>
                <a:lnTo>
                  <a:pt x="36835" y="166688"/>
                </a:lnTo>
                <a:cubicBezTo>
                  <a:pt x="24631" y="166688"/>
                  <a:pt x="16036" y="154744"/>
                  <a:pt x="19906" y="143173"/>
                </a:cubicBezTo>
                <a:lnTo>
                  <a:pt x="37765" y="89595"/>
                </a:lnTo>
                <a:cubicBezTo>
                  <a:pt x="40184" y="82302"/>
                  <a:pt x="47030" y="77391"/>
                  <a:pt x="54694" y="77391"/>
                </a:cubicBezTo>
                <a:lnTo>
                  <a:pt x="195635" y="77391"/>
                </a:lnTo>
                <a:cubicBezTo>
                  <a:pt x="207838" y="77391"/>
                  <a:pt x="216433" y="89334"/>
                  <a:pt x="212564" y="100905"/>
                </a:cubicBezTo>
                <a:lnTo>
                  <a:pt x="194704" y="154484"/>
                </a:lnTo>
                <a:cubicBezTo>
                  <a:pt x="192286" y="161776"/>
                  <a:pt x="185440" y="166688"/>
                  <a:pt x="177775" y="166688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6648450" y="1381125"/>
            <a:ext cx="16287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specs/ 目录结构示例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6334125" y="1724025"/>
            <a:ext cx="5314950" cy="2457450"/>
          </a:xfrm>
          <a:custGeom>
            <a:avLst/>
            <a:gdLst/>
            <a:ahLst/>
            <a:cxnLst/>
            <a:rect l="l" t="t" r="r" b="b"/>
            <a:pathLst>
              <a:path w="5314950" h="2457450">
                <a:moveTo>
                  <a:pt x="76206" y="0"/>
                </a:moveTo>
                <a:lnTo>
                  <a:pt x="5238744" y="0"/>
                </a:lnTo>
                <a:cubicBezTo>
                  <a:pt x="5280832" y="0"/>
                  <a:pt x="5314950" y="34118"/>
                  <a:pt x="5314950" y="76206"/>
                </a:cubicBezTo>
                <a:lnTo>
                  <a:pt x="5314950" y="2381244"/>
                </a:lnTo>
                <a:cubicBezTo>
                  <a:pt x="5314950" y="2423332"/>
                  <a:pt x="5280832" y="2457450"/>
                  <a:pt x="5238744" y="2457450"/>
                </a:cubicBezTo>
                <a:lnTo>
                  <a:pt x="76206" y="2457450"/>
                </a:lnTo>
                <a:cubicBezTo>
                  <a:pt x="34118" y="2457450"/>
                  <a:pt x="0" y="2423332"/>
                  <a:pt x="0" y="2381244"/>
                </a:cubicBezTo>
                <a:lnTo>
                  <a:pt x="0" y="76206"/>
                </a:lnTo>
                <a:cubicBezTo>
                  <a:pt x="0" y="34147"/>
                  <a:pt x="34147" y="0"/>
                  <a:pt x="7620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9"/>
          <p:cNvSpPr/>
          <p:nvPr/>
        </p:nvSpPr>
        <p:spPr>
          <a:xfrm>
            <a:off x="6467475" y="18859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Text 20"/>
          <p:cNvSpPr/>
          <p:nvPr/>
        </p:nvSpPr>
        <p:spPr>
          <a:xfrm>
            <a:off x="6715125" y="1838325"/>
            <a:ext cx="6286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specs/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619875" y="21336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4A7EBB">
              <a:alpha val="7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6867525" y="2085975"/>
            <a:ext cx="21907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4A7EBB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accelerator-management/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9054033" y="2114550"/>
            <a:ext cx="6286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能力一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791325" y="238125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Text 25"/>
          <p:cNvSpPr/>
          <p:nvPr/>
        </p:nvSpPr>
        <p:spPr>
          <a:xfrm>
            <a:off x="7019925" y="2333625"/>
            <a:ext cx="7143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spec.md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619875" y="26289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4A7EBB">
              <a:alpha val="7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6867525" y="2581275"/>
            <a:ext cx="21907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4A7EBB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training-job-lifecycle/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9054033" y="2609850"/>
            <a:ext cx="6286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能力二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6791325" y="287655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7019925" y="2828925"/>
            <a:ext cx="7143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spec.md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619875" y="31242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4A7EBB">
              <a:alpha val="7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Text 32"/>
          <p:cNvSpPr/>
          <p:nvPr/>
        </p:nvSpPr>
        <p:spPr>
          <a:xfrm>
            <a:off x="6867525" y="3076575"/>
            <a:ext cx="172402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4A7EBB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inference-service/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8595271" y="3105150"/>
            <a:ext cx="6286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能力三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791325" y="337185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7019925" y="3324225"/>
            <a:ext cx="7143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spec.md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619875" y="36195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9050" y="133350"/>
                </a:moveTo>
                <a:lnTo>
                  <a:pt x="133350" y="133350"/>
                </a:lnTo>
                <a:cubicBezTo>
                  <a:pt x="143857" y="133350"/>
                  <a:pt x="152400" y="124807"/>
                  <a:pt x="152400" y="114300"/>
                </a:cubicBezTo>
                <a:lnTo>
                  <a:pt x="152400" y="42863"/>
                </a:lnTo>
                <a:cubicBezTo>
                  <a:pt x="152400" y="32355"/>
                  <a:pt x="143857" y="23813"/>
                  <a:pt x="133350" y="23813"/>
                </a:cubicBezTo>
                <a:lnTo>
                  <a:pt x="88910" y="23813"/>
                </a:lnTo>
                <a:cubicBezTo>
                  <a:pt x="86856" y="23813"/>
                  <a:pt x="84832" y="23158"/>
                  <a:pt x="83195" y="21908"/>
                </a:cubicBezTo>
                <a:lnTo>
                  <a:pt x="71765" y="13335"/>
                </a:lnTo>
                <a:cubicBezTo>
                  <a:pt x="68461" y="10864"/>
                  <a:pt x="64443" y="9525"/>
                  <a:pt x="60335" y="9525"/>
                </a:cubicBezTo>
                <a:lnTo>
                  <a:pt x="19050" y="9525"/>
                </a:lnTo>
                <a:cubicBezTo>
                  <a:pt x="8543" y="9525"/>
                  <a:pt x="0" y="18068"/>
                  <a:pt x="0" y="28575"/>
                </a:cubicBezTo>
                <a:lnTo>
                  <a:pt x="0" y="114300"/>
                </a:lnTo>
                <a:cubicBezTo>
                  <a:pt x="0" y="124807"/>
                  <a:pt x="8543" y="133350"/>
                  <a:pt x="19050" y="133350"/>
                </a:cubicBezTo>
                <a:close/>
              </a:path>
            </a:pathLst>
          </a:custGeom>
          <a:solidFill>
            <a:srgbClr val="4A7EBB">
              <a:alpha val="7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Text 37"/>
          <p:cNvSpPr/>
          <p:nvPr/>
        </p:nvSpPr>
        <p:spPr>
          <a:xfrm>
            <a:off x="6867525" y="3571875"/>
            <a:ext cx="22764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4A7EBB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relationship-management/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9145786" y="3600450"/>
            <a:ext cx="6286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能力四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791325" y="386715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9050"/>
                </a:moveTo>
                <a:cubicBezTo>
                  <a:pt x="0" y="8543"/>
                  <a:pt x="8543" y="0"/>
                  <a:pt x="19050" y="0"/>
                </a:cubicBezTo>
                <a:lnTo>
                  <a:pt x="63550" y="0"/>
                </a:lnTo>
                <a:cubicBezTo>
                  <a:pt x="68610" y="0"/>
                  <a:pt x="73462" y="1994"/>
                  <a:pt x="77033" y="5566"/>
                </a:cubicBezTo>
                <a:lnTo>
                  <a:pt x="108734" y="37296"/>
                </a:lnTo>
                <a:cubicBezTo>
                  <a:pt x="112306" y="40868"/>
                  <a:pt x="114300" y="45720"/>
                  <a:pt x="114300" y="50780"/>
                </a:cubicBezTo>
                <a:lnTo>
                  <a:pt x="114300" y="133350"/>
                </a:lnTo>
                <a:cubicBezTo>
                  <a:pt x="114300" y="143857"/>
                  <a:pt x="105757" y="152400"/>
                  <a:pt x="95250" y="152400"/>
                </a:cubicBezTo>
                <a:lnTo>
                  <a:pt x="19050" y="152400"/>
                </a:lnTo>
                <a:cubicBezTo>
                  <a:pt x="8543" y="152400"/>
                  <a:pt x="0" y="143857"/>
                  <a:pt x="0" y="133350"/>
                </a:cubicBezTo>
                <a:lnTo>
                  <a:pt x="0" y="19050"/>
                </a:lnTo>
                <a:close/>
                <a:moveTo>
                  <a:pt x="61912" y="17413"/>
                </a:moveTo>
                <a:lnTo>
                  <a:pt x="61912" y="45244"/>
                </a:lnTo>
                <a:cubicBezTo>
                  <a:pt x="61912" y="49203"/>
                  <a:pt x="65097" y="52388"/>
                  <a:pt x="69056" y="52388"/>
                </a:cubicBezTo>
                <a:lnTo>
                  <a:pt x="96887" y="52388"/>
                </a:lnTo>
                <a:lnTo>
                  <a:pt x="61912" y="17413"/>
                </a:lnTo>
                <a:close/>
                <a:moveTo>
                  <a:pt x="35719" y="76200"/>
                </a:moveTo>
                <a:cubicBezTo>
                  <a:pt x="31760" y="76200"/>
                  <a:pt x="28575" y="79385"/>
                  <a:pt x="28575" y="83344"/>
                </a:cubicBezTo>
                <a:cubicBezTo>
                  <a:pt x="28575" y="87303"/>
                  <a:pt x="31760" y="90488"/>
                  <a:pt x="35719" y="90488"/>
                </a:cubicBezTo>
                <a:lnTo>
                  <a:pt x="78581" y="90488"/>
                </a:lnTo>
                <a:cubicBezTo>
                  <a:pt x="82540" y="90488"/>
                  <a:pt x="85725" y="87303"/>
                  <a:pt x="85725" y="83344"/>
                </a:cubicBezTo>
                <a:cubicBezTo>
                  <a:pt x="85725" y="79385"/>
                  <a:pt x="82540" y="76200"/>
                  <a:pt x="78581" y="76200"/>
                </a:cubicBezTo>
                <a:lnTo>
                  <a:pt x="35719" y="76200"/>
                </a:lnTo>
                <a:close/>
                <a:moveTo>
                  <a:pt x="35719" y="104775"/>
                </a:moveTo>
                <a:cubicBezTo>
                  <a:pt x="31760" y="104775"/>
                  <a:pt x="28575" y="107960"/>
                  <a:pt x="28575" y="111919"/>
                </a:cubicBezTo>
                <a:cubicBezTo>
                  <a:pt x="28575" y="115878"/>
                  <a:pt x="31760" y="119062"/>
                  <a:pt x="35719" y="119062"/>
                </a:cubicBezTo>
                <a:lnTo>
                  <a:pt x="78581" y="119062"/>
                </a:lnTo>
                <a:cubicBezTo>
                  <a:pt x="82540" y="119062"/>
                  <a:pt x="85725" y="115878"/>
                  <a:pt x="85725" y="111919"/>
                </a:cubicBezTo>
                <a:cubicBezTo>
                  <a:pt x="85725" y="107960"/>
                  <a:pt x="82540" y="104775"/>
                  <a:pt x="78581" y="104775"/>
                </a:cubicBezTo>
                <a:lnTo>
                  <a:pt x="35719" y="104775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Text 40"/>
          <p:cNvSpPr/>
          <p:nvPr/>
        </p:nvSpPr>
        <p:spPr>
          <a:xfrm>
            <a:off x="7019925" y="3819525"/>
            <a:ext cx="7143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spec.md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385763" y="4500563"/>
            <a:ext cx="5629275" cy="1647825"/>
          </a:xfrm>
          <a:custGeom>
            <a:avLst/>
            <a:gdLst/>
            <a:ahLst/>
            <a:cxnLst/>
            <a:rect l="l" t="t" r="r" b="b"/>
            <a:pathLst>
              <a:path w="5629275" h="1647825">
                <a:moveTo>
                  <a:pt x="76195" y="0"/>
                </a:moveTo>
                <a:lnTo>
                  <a:pt x="5553080" y="0"/>
                </a:lnTo>
                <a:cubicBezTo>
                  <a:pt x="5595133" y="0"/>
                  <a:pt x="5629275" y="34142"/>
                  <a:pt x="5629275" y="76195"/>
                </a:cubicBezTo>
                <a:lnTo>
                  <a:pt x="5629275" y="1571630"/>
                </a:lnTo>
                <a:cubicBezTo>
                  <a:pt x="5629275" y="1613711"/>
                  <a:pt x="5595161" y="1647825"/>
                  <a:pt x="5553080" y="1647825"/>
                </a:cubicBezTo>
                <a:lnTo>
                  <a:pt x="76195" y="1647825"/>
                </a:lnTo>
                <a:cubicBezTo>
                  <a:pt x="34142" y="1647825"/>
                  <a:pt x="0" y="1613683"/>
                  <a:pt x="0" y="1571630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528638" y="466725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171450"/>
                </a:moveTo>
                <a:cubicBezTo>
                  <a:pt x="133038" y="171450"/>
                  <a:pt x="171450" y="133038"/>
                  <a:pt x="171450" y="85725"/>
                </a:cubicBezTo>
                <a:cubicBezTo>
                  <a:pt x="171450" y="38412"/>
                  <a:pt x="133038" y="0"/>
                  <a:pt x="85725" y="0"/>
                </a:cubicBezTo>
                <a:cubicBezTo>
                  <a:pt x="38412" y="0"/>
                  <a:pt x="0" y="38412"/>
                  <a:pt x="0" y="85725"/>
                </a:cubicBezTo>
                <a:cubicBezTo>
                  <a:pt x="0" y="133038"/>
                  <a:pt x="38412" y="171450"/>
                  <a:pt x="85725" y="171450"/>
                </a:cubicBezTo>
                <a:close/>
                <a:moveTo>
                  <a:pt x="55922" y="55922"/>
                </a:moveTo>
                <a:cubicBezTo>
                  <a:pt x="59070" y="52774"/>
                  <a:pt x="64160" y="52774"/>
                  <a:pt x="67274" y="55922"/>
                </a:cubicBezTo>
                <a:lnTo>
                  <a:pt x="85692" y="74340"/>
                </a:lnTo>
                <a:lnTo>
                  <a:pt x="104109" y="55922"/>
                </a:lnTo>
                <a:cubicBezTo>
                  <a:pt x="107257" y="52774"/>
                  <a:pt x="112347" y="52774"/>
                  <a:pt x="115461" y="55922"/>
                </a:cubicBezTo>
                <a:cubicBezTo>
                  <a:pt x="118575" y="59070"/>
                  <a:pt x="118609" y="64160"/>
                  <a:pt x="115461" y="67274"/>
                </a:cubicBezTo>
                <a:lnTo>
                  <a:pt x="97043" y="85692"/>
                </a:lnTo>
                <a:lnTo>
                  <a:pt x="115461" y="104109"/>
                </a:lnTo>
                <a:cubicBezTo>
                  <a:pt x="118609" y="107257"/>
                  <a:pt x="118609" y="112347"/>
                  <a:pt x="115461" y="115461"/>
                </a:cubicBezTo>
                <a:cubicBezTo>
                  <a:pt x="112313" y="118575"/>
                  <a:pt x="107223" y="118609"/>
                  <a:pt x="104109" y="115461"/>
                </a:cubicBezTo>
                <a:lnTo>
                  <a:pt x="85692" y="97043"/>
                </a:lnTo>
                <a:lnTo>
                  <a:pt x="67274" y="115461"/>
                </a:lnTo>
                <a:cubicBezTo>
                  <a:pt x="64126" y="118609"/>
                  <a:pt x="59036" y="118609"/>
                  <a:pt x="55922" y="115461"/>
                </a:cubicBezTo>
                <a:cubicBezTo>
                  <a:pt x="52808" y="112313"/>
                  <a:pt x="52774" y="107223"/>
                  <a:pt x="55922" y="104109"/>
                </a:cubicBezTo>
                <a:lnTo>
                  <a:pt x="74340" y="85692"/>
                </a:lnTo>
                <a:lnTo>
                  <a:pt x="55922" y="67274"/>
                </a:lnTo>
                <a:cubicBezTo>
                  <a:pt x="52774" y="64126"/>
                  <a:pt x="52774" y="59036"/>
                  <a:pt x="55922" y="55922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795338" y="4619625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常见错误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523875" y="4962525"/>
            <a:ext cx="5372100" cy="838200"/>
          </a:xfrm>
          <a:custGeom>
            <a:avLst/>
            <a:gdLst/>
            <a:ahLst/>
            <a:cxnLst/>
            <a:rect l="l" t="t" r="r" b="b"/>
            <a:pathLst>
              <a:path w="5372100" h="838200">
                <a:moveTo>
                  <a:pt x="38100" y="0"/>
                </a:moveTo>
                <a:lnTo>
                  <a:pt x="5295899" y="0"/>
                </a:lnTo>
                <a:cubicBezTo>
                  <a:pt x="5337984" y="0"/>
                  <a:pt x="5372100" y="34116"/>
                  <a:pt x="5372100" y="76201"/>
                </a:cubicBezTo>
                <a:lnTo>
                  <a:pt x="5372100" y="761999"/>
                </a:lnTo>
                <a:cubicBezTo>
                  <a:pt x="5372100" y="804084"/>
                  <a:pt x="5337984" y="838200"/>
                  <a:pt x="5295899" y="838200"/>
                </a:cubicBezTo>
                <a:lnTo>
                  <a:pt x="38100" y="838200"/>
                </a:lnTo>
                <a:cubicBezTo>
                  <a:pt x="17058" y="838200"/>
                  <a:pt x="0" y="821142"/>
                  <a:pt x="0" y="800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5"/>
          <p:cNvSpPr/>
          <p:nvPr/>
        </p:nvSpPr>
        <p:spPr>
          <a:xfrm>
            <a:off x="523875" y="4962525"/>
            <a:ext cx="38100" cy="838200"/>
          </a:xfrm>
          <a:custGeom>
            <a:avLst/>
            <a:gdLst/>
            <a:ahLst/>
            <a:cxnLst/>
            <a:rect l="l" t="t" r="r" b="b"/>
            <a:pathLst>
              <a:path w="38100" h="838200">
                <a:moveTo>
                  <a:pt x="38100" y="0"/>
                </a:moveTo>
                <a:lnTo>
                  <a:pt x="38100" y="0"/>
                </a:lnTo>
                <a:lnTo>
                  <a:pt x="38100" y="838200"/>
                </a:lnTo>
                <a:lnTo>
                  <a:pt x="38100" y="838200"/>
                </a:lnTo>
                <a:cubicBezTo>
                  <a:pt x="17072" y="838200"/>
                  <a:pt x="0" y="821128"/>
                  <a:pt x="0" y="800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6"/>
          <p:cNvSpPr/>
          <p:nvPr/>
        </p:nvSpPr>
        <p:spPr>
          <a:xfrm>
            <a:off x="657225" y="5076825"/>
            <a:ext cx="5124450" cy="609600"/>
          </a:xfrm>
          <a:custGeom>
            <a:avLst/>
            <a:gdLst/>
            <a:ahLst/>
            <a:cxnLst/>
            <a:rect l="l" t="t" r="r" b="b"/>
            <a:pathLst>
              <a:path w="5124450" h="609600">
                <a:moveTo>
                  <a:pt x="76200" y="0"/>
                </a:moveTo>
                <a:lnTo>
                  <a:pt x="5048250" y="0"/>
                </a:lnTo>
                <a:cubicBezTo>
                  <a:pt x="5090306" y="0"/>
                  <a:pt x="5124450" y="34144"/>
                  <a:pt x="5124450" y="76200"/>
                </a:cubicBezTo>
                <a:lnTo>
                  <a:pt x="5124450" y="533400"/>
                </a:lnTo>
                <a:cubicBezTo>
                  <a:pt x="5124450" y="575456"/>
                  <a:pt x="5090306" y="609600"/>
                  <a:pt x="5048250" y="609600"/>
                </a:cubicBezTo>
                <a:lnTo>
                  <a:pt x="76200" y="609600"/>
                </a:lnTo>
                <a:cubicBezTo>
                  <a:pt x="34144" y="609600"/>
                  <a:pt x="0" y="575456"/>
                  <a:pt x="0" y="5334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733425" y="5153025"/>
            <a:ext cx="5048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specs/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733425" y="5381625"/>
            <a:ext cx="5048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spec.md </a:t>
            </a:r>
            <a:r>
              <a:rPr lang="en-US" sz="1200" dirty="0">
                <a:solidFill>
                  <a:srgbClr val="E0E2E6">
                    <a:alpha val="5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❌ 错误：直接放在根目录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6176963" y="4500563"/>
            <a:ext cx="5629275" cy="1647825"/>
          </a:xfrm>
          <a:custGeom>
            <a:avLst/>
            <a:gdLst/>
            <a:ahLst/>
            <a:cxnLst/>
            <a:rect l="l" t="t" r="r" b="b"/>
            <a:pathLst>
              <a:path w="5629275" h="1647825">
                <a:moveTo>
                  <a:pt x="76195" y="0"/>
                </a:moveTo>
                <a:lnTo>
                  <a:pt x="5553080" y="0"/>
                </a:lnTo>
                <a:cubicBezTo>
                  <a:pt x="5595133" y="0"/>
                  <a:pt x="5629275" y="34142"/>
                  <a:pt x="5629275" y="76195"/>
                </a:cubicBezTo>
                <a:lnTo>
                  <a:pt x="5629275" y="1571630"/>
                </a:lnTo>
                <a:cubicBezTo>
                  <a:pt x="5629275" y="1613711"/>
                  <a:pt x="5595161" y="1647825"/>
                  <a:pt x="5553080" y="1647825"/>
                </a:cubicBezTo>
                <a:lnTo>
                  <a:pt x="76195" y="1647825"/>
                </a:lnTo>
                <a:cubicBezTo>
                  <a:pt x="34142" y="1647825"/>
                  <a:pt x="0" y="1613683"/>
                  <a:pt x="0" y="1571630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" name="Shape 50"/>
          <p:cNvSpPr/>
          <p:nvPr/>
        </p:nvSpPr>
        <p:spPr>
          <a:xfrm>
            <a:off x="6319838" y="466725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171450"/>
                </a:moveTo>
                <a:cubicBezTo>
                  <a:pt x="133038" y="171450"/>
                  <a:pt x="171450" y="133038"/>
                  <a:pt x="171450" y="85725"/>
                </a:cubicBezTo>
                <a:cubicBezTo>
                  <a:pt x="171450" y="38412"/>
                  <a:pt x="133038" y="0"/>
                  <a:pt x="85725" y="0"/>
                </a:cubicBezTo>
                <a:cubicBezTo>
                  <a:pt x="38412" y="0"/>
                  <a:pt x="0" y="38412"/>
                  <a:pt x="0" y="85725"/>
                </a:cubicBezTo>
                <a:cubicBezTo>
                  <a:pt x="0" y="133038"/>
                  <a:pt x="38412" y="171450"/>
                  <a:pt x="85725" y="171450"/>
                </a:cubicBezTo>
                <a:close/>
                <a:moveTo>
                  <a:pt x="113987" y="71225"/>
                </a:moveTo>
                <a:lnTo>
                  <a:pt x="87198" y="114088"/>
                </a:lnTo>
                <a:cubicBezTo>
                  <a:pt x="85792" y="116332"/>
                  <a:pt x="83381" y="117738"/>
                  <a:pt x="80736" y="117872"/>
                </a:cubicBezTo>
                <a:cubicBezTo>
                  <a:pt x="78090" y="118006"/>
                  <a:pt x="75545" y="116800"/>
                  <a:pt x="73971" y="114657"/>
                </a:cubicBezTo>
                <a:lnTo>
                  <a:pt x="57898" y="93226"/>
                </a:lnTo>
                <a:cubicBezTo>
                  <a:pt x="55219" y="89676"/>
                  <a:pt x="55956" y="84653"/>
                  <a:pt x="59505" y="81975"/>
                </a:cubicBezTo>
                <a:cubicBezTo>
                  <a:pt x="63055" y="79296"/>
                  <a:pt x="68078" y="80032"/>
                  <a:pt x="70757" y="83582"/>
                </a:cubicBezTo>
                <a:lnTo>
                  <a:pt x="79798" y="95637"/>
                </a:lnTo>
                <a:lnTo>
                  <a:pt x="100359" y="62720"/>
                </a:lnTo>
                <a:cubicBezTo>
                  <a:pt x="102703" y="58969"/>
                  <a:pt x="107659" y="57797"/>
                  <a:pt x="111443" y="60175"/>
                </a:cubicBezTo>
                <a:cubicBezTo>
                  <a:pt x="115226" y="62552"/>
                  <a:pt x="116365" y="67475"/>
                  <a:pt x="113987" y="71259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Text 51"/>
          <p:cNvSpPr/>
          <p:nvPr/>
        </p:nvSpPr>
        <p:spPr>
          <a:xfrm>
            <a:off x="6586538" y="4619625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正确做法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315075" y="4962525"/>
            <a:ext cx="5372100" cy="1066800"/>
          </a:xfrm>
          <a:custGeom>
            <a:avLst/>
            <a:gdLst/>
            <a:ahLst/>
            <a:cxnLst/>
            <a:rect l="l" t="t" r="r" b="b"/>
            <a:pathLst>
              <a:path w="5372100" h="1066800">
                <a:moveTo>
                  <a:pt x="38100" y="0"/>
                </a:moveTo>
                <a:lnTo>
                  <a:pt x="5295898" y="0"/>
                </a:lnTo>
                <a:cubicBezTo>
                  <a:pt x="5337983" y="0"/>
                  <a:pt x="5372100" y="34117"/>
                  <a:pt x="5372100" y="76202"/>
                </a:cubicBezTo>
                <a:lnTo>
                  <a:pt x="5372100" y="990598"/>
                </a:lnTo>
                <a:cubicBezTo>
                  <a:pt x="5372100" y="1032683"/>
                  <a:pt x="5337983" y="1066800"/>
                  <a:pt x="5295898" y="1066800"/>
                </a:cubicBezTo>
                <a:lnTo>
                  <a:pt x="38100" y="1066800"/>
                </a:lnTo>
                <a:cubicBezTo>
                  <a:pt x="17072" y="1066800"/>
                  <a:pt x="0" y="1049728"/>
                  <a:pt x="0" y="1028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Shape 53"/>
          <p:cNvSpPr/>
          <p:nvPr/>
        </p:nvSpPr>
        <p:spPr>
          <a:xfrm>
            <a:off x="6315075" y="4962525"/>
            <a:ext cx="38100" cy="1066800"/>
          </a:xfrm>
          <a:custGeom>
            <a:avLst/>
            <a:gdLst/>
            <a:ahLst/>
            <a:cxnLst/>
            <a:rect l="l" t="t" r="r" b="b"/>
            <a:pathLst>
              <a:path w="38100" h="1066800">
                <a:moveTo>
                  <a:pt x="38100" y="0"/>
                </a:moveTo>
                <a:lnTo>
                  <a:pt x="38100" y="0"/>
                </a:lnTo>
                <a:lnTo>
                  <a:pt x="38100" y="1066800"/>
                </a:lnTo>
                <a:lnTo>
                  <a:pt x="38100" y="1066800"/>
                </a:lnTo>
                <a:cubicBezTo>
                  <a:pt x="17072" y="1066800"/>
                  <a:pt x="0" y="1049728"/>
                  <a:pt x="0" y="1028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Shape 54"/>
          <p:cNvSpPr/>
          <p:nvPr/>
        </p:nvSpPr>
        <p:spPr>
          <a:xfrm>
            <a:off x="6448425" y="5076825"/>
            <a:ext cx="5124450" cy="838200"/>
          </a:xfrm>
          <a:custGeom>
            <a:avLst/>
            <a:gdLst/>
            <a:ahLst/>
            <a:cxnLst/>
            <a:rect l="l" t="t" r="r" b="b"/>
            <a:pathLst>
              <a:path w="5124450" h="838200">
                <a:moveTo>
                  <a:pt x="76201" y="0"/>
                </a:moveTo>
                <a:lnTo>
                  <a:pt x="5048249" y="0"/>
                </a:lnTo>
                <a:cubicBezTo>
                  <a:pt x="5090334" y="0"/>
                  <a:pt x="5124450" y="34116"/>
                  <a:pt x="5124450" y="76201"/>
                </a:cubicBezTo>
                <a:lnTo>
                  <a:pt x="5124450" y="761999"/>
                </a:lnTo>
                <a:cubicBezTo>
                  <a:pt x="5124450" y="804084"/>
                  <a:pt x="5090334" y="838200"/>
                  <a:pt x="5048249" y="838200"/>
                </a:cubicBezTo>
                <a:lnTo>
                  <a:pt x="76201" y="838200"/>
                </a:lnTo>
                <a:cubicBezTo>
                  <a:pt x="34116" y="838200"/>
                  <a:pt x="0" y="804084"/>
                  <a:pt x="0" y="761999"/>
                </a:cubicBezTo>
                <a:lnTo>
                  <a:pt x="0" y="76201"/>
                </a:lnTo>
                <a:cubicBezTo>
                  <a:pt x="0" y="34144"/>
                  <a:pt x="34144" y="0"/>
                  <a:pt x="7620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Text 55"/>
          <p:cNvSpPr/>
          <p:nvPr/>
        </p:nvSpPr>
        <p:spPr>
          <a:xfrm>
            <a:off x="6524625" y="5153025"/>
            <a:ext cx="5048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specs/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6524625" y="5381625"/>
            <a:ext cx="5048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4A7EBB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your-capability/ </a:t>
            </a:r>
            <a:r>
              <a:rPr lang="en-US" sz="1200" dirty="0">
                <a:solidFill>
                  <a:srgbClr val="E0E2E6">
                    <a:alpha val="5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✓ 能力文件夹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524625" y="5610225"/>
            <a:ext cx="5048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spec.md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500" y="317500"/>
            <a:ext cx="1162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kern="0" spc="5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SPECIFICATION FORMAT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17500" y="571500"/>
            <a:ext cx="1169987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spec.md 能力规范格式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21469" y="956469"/>
            <a:ext cx="5707063" cy="3087688"/>
          </a:xfrm>
          <a:custGeom>
            <a:avLst/>
            <a:gdLst/>
            <a:ahLst/>
            <a:cxnLst/>
            <a:rect l="l" t="t" r="r" b="b"/>
            <a:pathLst>
              <a:path w="5707063" h="3087688">
                <a:moveTo>
                  <a:pt x="63514" y="0"/>
                </a:moveTo>
                <a:lnTo>
                  <a:pt x="5643549" y="0"/>
                </a:lnTo>
                <a:cubicBezTo>
                  <a:pt x="5678626" y="0"/>
                  <a:pt x="5707063" y="28436"/>
                  <a:pt x="5707063" y="63514"/>
                </a:cubicBezTo>
                <a:lnTo>
                  <a:pt x="5707063" y="3024174"/>
                </a:lnTo>
                <a:cubicBezTo>
                  <a:pt x="5707063" y="3059251"/>
                  <a:pt x="5678626" y="3087688"/>
                  <a:pt x="5643549" y="3087688"/>
                </a:cubicBezTo>
                <a:lnTo>
                  <a:pt x="63514" y="3087688"/>
                </a:lnTo>
                <a:cubicBezTo>
                  <a:pt x="28436" y="3087688"/>
                  <a:pt x="0" y="3059251"/>
                  <a:pt x="0" y="3024174"/>
                </a:cubicBezTo>
                <a:lnTo>
                  <a:pt x="0" y="63514"/>
                </a:lnTo>
                <a:cubicBezTo>
                  <a:pt x="0" y="28460"/>
                  <a:pt x="28460" y="0"/>
                  <a:pt x="63514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440531" y="1087438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41486" y="11255"/>
                </a:moveTo>
                <a:cubicBezTo>
                  <a:pt x="44865" y="13612"/>
                  <a:pt x="45672" y="18262"/>
                  <a:pt x="43315" y="21611"/>
                </a:cubicBezTo>
                <a:lnTo>
                  <a:pt x="25952" y="46416"/>
                </a:lnTo>
                <a:cubicBezTo>
                  <a:pt x="24681" y="48214"/>
                  <a:pt x="22696" y="49361"/>
                  <a:pt x="20495" y="49547"/>
                </a:cubicBezTo>
                <a:cubicBezTo>
                  <a:pt x="18293" y="49733"/>
                  <a:pt x="16123" y="48989"/>
                  <a:pt x="14573" y="47439"/>
                </a:cubicBezTo>
                <a:lnTo>
                  <a:pt x="2170" y="35037"/>
                </a:lnTo>
                <a:cubicBezTo>
                  <a:pt x="-713" y="32122"/>
                  <a:pt x="-713" y="27409"/>
                  <a:pt x="2170" y="24495"/>
                </a:cubicBezTo>
                <a:cubicBezTo>
                  <a:pt x="5054" y="21580"/>
                  <a:pt x="9798" y="21611"/>
                  <a:pt x="12712" y="24495"/>
                </a:cubicBezTo>
                <a:lnTo>
                  <a:pt x="18852" y="30634"/>
                </a:lnTo>
                <a:lnTo>
                  <a:pt x="31130" y="13084"/>
                </a:lnTo>
                <a:cubicBezTo>
                  <a:pt x="33486" y="9705"/>
                  <a:pt x="38137" y="8899"/>
                  <a:pt x="41486" y="11255"/>
                </a:cubicBezTo>
                <a:close/>
                <a:moveTo>
                  <a:pt x="41486" y="60865"/>
                </a:moveTo>
                <a:cubicBezTo>
                  <a:pt x="44865" y="63221"/>
                  <a:pt x="45672" y="67872"/>
                  <a:pt x="43315" y="71220"/>
                </a:cubicBezTo>
                <a:lnTo>
                  <a:pt x="25952" y="96025"/>
                </a:lnTo>
                <a:cubicBezTo>
                  <a:pt x="24681" y="97823"/>
                  <a:pt x="22696" y="98971"/>
                  <a:pt x="20495" y="99157"/>
                </a:cubicBezTo>
                <a:cubicBezTo>
                  <a:pt x="18293" y="99343"/>
                  <a:pt x="16123" y="98599"/>
                  <a:pt x="14573" y="97048"/>
                </a:cubicBezTo>
                <a:lnTo>
                  <a:pt x="2170" y="84646"/>
                </a:lnTo>
                <a:cubicBezTo>
                  <a:pt x="-744" y="81731"/>
                  <a:pt x="-744" y="77019"/>
                  <a:pt x="2170" y="74135"/>
                </a:cubicBezTo>
                <a:cubicBezTo>
                  <a:pt x="5085" y="71251"/>
                  <a:pt x="9798" y="71220"/>
                  <a:pt x="12681" y="74135"/>
                </a:cubicBezTo>
                <a:lnTo>
                  <a:pt x="18821" y="80274"/>
                </a:lnTo>
                <a:lnTo>
                  <a:pt x="31099" y="62725"/>
                </a:lnTo>
                <a:cubicBezTo>
                  <a:pt x="33455" y="59345"/>
                  <a:pt x="38106" y="58539"/>
                  <a:pt x="41455" y="60896"/>
                </a:cubicBezTo>
                <a:close/>
                <a:moveTo>
                  <a:pt x="69453" y="29766"/>
                </a:moveTo>
                <a:cubicBezTo>
                  <a:pt x="69453" y="24278"/>
                  <a:pt x="73887" y="19844"/>
                  <a:pt x="79375" y="19844"/>
                </a:cubicBezTo>
                <a:lnTo>
                  <a:pt x="148828" y="19844"/>
                </a:lnTo>
                <a:cubicBezTo>
                  <a:pt x="154316" y="19844"/>
                  <a:pt x="158750" y="24278"/>
                  <a:pt x="158750" y="29766"/>
                </a:cubicBezTo>
                <a:cubicBezTo>
                  <a:pt x="158750" y="35254"/>
                  <a:pt x="154316" y="39688"/>
                  <a:pt x="148828" y="39688"/>
                </a:cubicBezTo>
                <a:lnTo>
                  <a:pt x="79375" y="39688"/>
                </a:lnTo>
                <a:cubicBezTo>
                  <a:pt x="73887" y="39688"/>
                  <a:pt x="69453" y="35254"/>
                  <a:pt x="69453" y="29766"/>
                </a:cubicBezTo>
                <a:close/>
                <a:moveTo>
                  <a:pt x="69453" y="79375"/>
                </a:moveTo>
                <a:cubicBezTo>
                  <a:pt x="69453" y="73887"/>
                  <a:pt x="73887" y="69453"/>
                  <a:pt x="79375" y="69453"/>
                </a:cubicBezTo>
                <a:lnTo>
                  <a:pt x="148828" y="69453"/>
                </a:lnTo>
                <a:cubicBezTo>
                  <a:pt x="154316" y="69453"/>
                  <a:pt x="158750" y="73887"/>
                  <a:pt x="158750" y="79375"/>
                </a:cubicBezTo>
                <a:cubicBezTo>
                  <a:pt x="158750" y="84863"/>
                  <a:pt x="154316" y="89297"/>
                  <a:pt x="148828" y="89297"/>
                </a:cubicBezTo>
                <a:lnTo>
                  <a:pt x="79375" y="89297"/>
                </a:lnTo>
                <a:cubicBezTo>
                  <a:pt x="73887" y="89297"/>
                  <a:pt x="69453" y="84863"/>
                  <a:pt x="69453" y="79375"/>
                </a:cubicBezTo>
                <a:close/>
                <a:moveTo>
                  <a:pt x="49609" y="128984"/>
                </a:moveTo>
                <a:cubicBezTo>
                  <a:pt x="49609" y="123496"/>
                  <a:pt x="54043" y="119062"/>
                  <a:pt x="59531" y="119062"/>
                </a:cubicBezTo>
                <a:lnTo>
                  <a:pt x="148828" y="119062"/>
                </a:lnTo>
                <a:cubicBezTo>
                  <a:pt x="154316" y="119062"/>
                  <a:pt x="158750" y="123496"/>
                  <a:pt x="158750" y="128984"/>
                </a:cubicBezTo>
                <a:cubicBezTo>
                  <a:pt x="158750" y="134472"/>
                  <a:pt x="154316" y="138906"/>
                  <a:pt x="148828" y="138906"/>
                </a:cubicBezTo>
                <a:lnTo>
                  <a:pt x="59531" y="138906"/>
                </a:lnTo>
                <a:cubicBezTo>
                  <a:pt x="54043" y="138906"/>
                  <a:pt x="49609" y="134472"/>
                  <a:pt x="49609" y="128984"/>
                </a:cubicBezTo>
                <a:close/>
                <a:moveTo>
                  <a:pt x="19844" y="116582"/>
                </a:moveTo>
                <a:cubicBezTo>
                  <a:pt x="26689" y="116582"/>
                  <a:pt x="32246" y="122139"/>
                  <a:pt x="32246" y="128984"/>
                </a:cubicBezTo>
                <a:cubicBezTo>
                  <a:pt x="32246" y="135829"/>
                  <a:pt x="26689" y="141387"/>
                  <a:pt x="19844" y="141387"/>
                </a:cubicBezTo>
                <a:cubicBezTo>
                  <a:pt x="12999" y="141387"/>
                  <a:pt x="7441" y="135829"/>
                  <a:pt x="7441" y="128984"/>
                </a:cubicBezTo>
                <a:cubicBezTo>
                  <a:pt x="7441" y="122139"/>
                  <a:pt x="12999" y="116582"/>
                  <a:pt x="19844" y="116582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14375" y="1055688"/>
            <a:ext cx="107156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格式要点速查表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36563" y="1341438"/>
            <a:ext cx="5492750" cy="603250"/>
          </a:xfrm>
          <a:custGeom>
            <a:avLst/>
            <a:gdLst/>
            <a:ahLst/>
            <a:cxnLst/>
            <a:rect l="l" t="t" r="r" b="b"/>
            <a:pathLst>
              <a:path w="5492750" h="603250">
                <a:moveTo>
                  <a:pt x="31750" y="0"/>
                </a:moveTo>
                <a:lnTo>
                  <a:pt x="5429252" y="0"/>
                </a:lnTo>
                <a:cubicBezTo>
                  <a:pt x="5464321" y="0"/>
                  <a:pt x="5492750" y="28429"/>
                  <a:pt x="5492750" y="63498"/>
                </a:cubicBezTo>
                <a:lnTo>
                  <a:pt x="5492750" y="539752"/>
                </a:lnTo>
                <a:cubicBezTo>
                  <a:pt x="5492750" y="574821"/>
                  <a:pt x="5464321" y="603250"/>
                  <a:pt x="5429252" y="603250"/>
                </a:cubicBezTo>
                <a:lnTo>
                  <a:pt x="31750" y="603250"/>
                </a:lnTo>
                <a:cubicBezTo>
                  <a:pt x="14215" y="603250"/>
                  <a:pt x="0" y="589035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436563" y="1341438"/>
            <a:ext cx="31750" cy="603250"/>
          </a:xfrm>
          <a:custGeom>
            <a:avLst/>
            <a:gdLst/>
            <a:ahLst/>
            <a:cxnLst/>
            <a:rect l="l" t="t" r="r" b="b"/>
            <a:pathLst>
              <a:path w="31750" h="603250">
                <a:moveTo>
                  <a:pt x="31750" y="0"/>
                </a:moveTo>
                <a:lnTo>
                  <a:pt x="31750" y="0"/>
                </a:lnTo>
                <a:lnTo>
                  <a:pt x="31750" y="603250"/>
                </a:lnTo>
                <a:lnTo>
                  <a:pt x="31750" y="603250"/>
                </a:lnTo>
                <a:cubicBezTo>
                  <a:pt x="14227" y="603250"/>
                  <a:pt x="0" y="589023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515938" y="1404938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Delta Header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15938" y="1627188"/>
            <a:ext cx="5349875" cy="254000"/>
          </a:xfrm>
          <a:custGeom>
            <a:avLst/>
            <a:gdLst/>
            <a:ahLst/>
            <a:cxnLst/>
            <a:rect l="l" t="t" r="r" b="b"/>
            <a:pathLst>
              <a:path w="5349875" h="254000">
                <a:moveTo>
                  <a:pt x="31750" y="0"/>
                </a:moveTo>
                <a:lnTo>
                  <a:pt x="5318125" y="0"/>
                </a:lnTo>
                <a:cubicBezTo>
                  <a:pt x="5335648" y="0"/>
                  <a:pt x="5349875" y="14227"/>
                  <a:pt x="5349875" y="31750"/>
                </a:cubicBezTo>
                <a:lnTo>
                  <a:pt x="5349875" y="222250"/>
                </a:lnTo>
                <a:cubicBezTo>
                  <a:pt x="5349875" y="239773"/>
                  <a:pt x="5335648" y="254000"/>
                  <a:pt x="5318125" y="254000"/>
                </a:cubicBezTo>
                <a:lnTo>
                  <a:pt x="31750" y="254000"/>
                </a:lnTo>
                <a:cubicBezTo>
                  <a:pt x="14227" y="254000"/>
                  <a:pt x="0" y="239773"/>
                  <a:pt x="0" y="222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515938" y="1627188"/>
            <a:ext cx="5413375" cy="254000"/>
          </a:xfrm>
          <a:prstGeom prst="rect">
            <a:avLst/>
          </a:prstGeom>
          <a:noFill/>
          <a:ln/>
        </p:spPr>
        <p:txBody>
          <a:bodyPr wrap="square" lIns="31750" tIns="31750" rIns="31750" bIns="3175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ADDED/MODIFIED/REMOVED Requirements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36563" y="2008187"/>
            <a:ext cx="5492750" cy="603250"/>
          </a:xfrm>
          <a:custGeom>
            <a:avLst/>
            <a:gdLst/>
            <a:ahLst/>
            <a:cxnLst/>
            <a:rect l="l" t="t" r="r" b="b"/>
            <a:pathLst>
              <a:path w="5492750" h="603250">
                <a:moveTo>
                  <a:pt x="31750" y="0"/>
                </a:moveTo>
                <a:lnTo>
                  <a:pt x="5429252" y="0"/>
                </a:lnTo>
                <a:cubicBezTo>
                  <a:pt x="5464321" y="0"/>
                  <a:pt x="5492750" y="28429"/>
                  <a:pt x="5492750" y="63498"/>
                </a:cubicBezTo>
                <a:lnTo>
                  <a:pt x="5492750" y="539752"/>
                </a:lnTo>
                <a:cubicBezTo>
                  <a:pt x="5492750" y="574821"/>
                  <a:pt x="5464321" y="603250"/>
                  <a:pt x="5429252" y="603250"/>
                </a:cubicBezTo>
                <a:lnTo>
                  <a:pt x="31750" y="603250"/>
                </a:lnTo>
                <a:cubicBezTo>
                  <a:pt x="14215" y="603250"/>
                  <a:pt x="0" y="589035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436563" y="2008187"/>
            <a:ext cx="31750" cy="603250"/>
          </a:xfrm>
          <a:custGeom>
            <a:avLst/>
            <a:gdLst/>
            <a:ahLst/>
            <a:cxnLst/>
            <a:rect l="l" t="t" r="r" b="b"/>
            <a:pathLst>
              <a:path w="31750" h="603250">
                <a:moveTo>
                  <a:pt x="31750" y="0"/>
                </a:moveTo>
                <a:lnTo>
                  <a:pt x="31750" y="0"/>
                </a:lnTo>
                <a:lnTo>
                  <a:pt x="31750" y="603250"/>
                </a:lnTo>
                <a:lnTo>
                  <a:pt x="31750" y="603250"/>
                </a:lnTo>
                <a:cubicBezTo>
                  <a:pt x="14227" y="603250"/>
                  <a:pt x="0" y="589023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515938" y="2071688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需求标题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15938" y="2293938"/>
            <a:ext cx="5349875" cy="254000"/>
          </a:xfrm>
          <a:custGeom>
            <a:avLst/>
            <a:gdLst/>
            <a:ahLst/>
            <a:cxnLst/>
            <a:rect l="l" t="t" r="r" b="b"/>
            <a:pathLst>
              <a:path w="5349875" h="254000">
                <a:moveTo>
                  <a:pt x="31750" y="0"/>
                </a:moveTo>
                <a:lnTo>
                  <a:pt x="5318125" y="0"/>
                </a:lnTo>
                <a:cubicBezTo>
                  <a:pt x="5335648" y="0"/>
                  <a:pt x="5349875" y="14227"/>
                  <a:pt x="5349875" y="31750"/>
                </a:cubicBezTo>
                <a:lnTo>
                  <a:pt x="5349875" y="222250"/>
                </a:lnTo>
                <a:cubicBezTo>
                  <a:pt x="5349875" y="239773"/>
                  <a:pt x="5335648" y="254000"/>
                  <a:pt x="5318125" y="254000"/>
                </a:cubicBezTo>
                <a:lnTo>
                  <a:pt x="31750" y="254000"/>
                </a:lnTo>
                <a:cubicBezTo>
                  <a:pt x="14227" y="254000"/>
                  <a:pt x="0" y="239773"/>
                  <a:pt x="0" y="222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4"/>
          <p:cNvSpPr/>
          <p:nvPr/>
        </p:nvSpPr>
        <p:spPr>
          <a:xfrm>
            <a:off x="515938" y="2293938"/>
            <a:ext cx="5413375" cy="254000"/>
          </a:xfrm>
          <a:prstGeom prst="rect">
            <a:avLst/>
          </a:prstGeom>
          <a:noFill/>
          <a:ln/>
        </p:spPr>
        <p:txBody>
          <a:bodyPr wrap="square" lIns="31750" tIns="31750" rIns="31750" bIns="3175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Requirement: &lt;标题&gt;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36563" y="2674938"/>
            <a:ext cx="5492750" cy="603250"/>
          </a:xfrm>
          <a:custGeom>
            <a:avLst/>
            <a:gdLst/>
            <a:ahLst/>
            <a:cxnLst/>
            <a:rect l="l" t="t" r="r" b="b"/>
            <a:pathLst>
              <a:path w="5492750" h="603250">
                <a:moveTo>
                  <a:pt x="31750" y="0"/>
                </a:moveTo>
                <a:lnTo>
                  <a:pt x="5429252" y="0"/>
                </a:lnTo>
                <a:cubicBezTo>
                  <a:pt x="5464321" y="0"/>
                  <a:pt x="5492750" y="28429"/>
                  <a:pt x="5492750" y="63498"/>
                </a:cubicBezTo>
                <a:lnTo>
                  <a:pt x="5492750" y="539752"/>
                </a:lnTo>
                <a:cubicBezTo>
                  <a:pt x="5492750" y="574821"/>
                  <a:pt x="5464321" y="603250"/>
                  <a:pt x="5429252" y="603250"/>
                </a:cubicBezTo>
                <a:lnTo>
                  <a:pt x="31750" y="603250"/>
                </a:lnTo>
                <a:cubicBezTo>
                  <a:pt x="14215" y="603250"/>
                  <a:pt x="0" y="589035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436563" y="2674938"/>
            <a:ext cx="31750" cy="603250"/>
          </a:xfrm>
          <a:custGeom>
            <a:avLst/>
            <a:gdLst/>
            <a:ahLst/>
            <a:cxnLst/>
            <a:rect l="l" t="t" r="r" b="b"/>
            <a:pathLst>
              <a:path w="31750" h="603250">
                <a:moveTo>
                  <a:pt x="31750" y="0"/>
                </a:moveTo>
                <a:lnTo>
                  <a:pt x="31750" y="0"/>
                </a:lnTo>
                <a:lnTo>
                  <a:pt x="31750" y="603250"/>
                </a:lnTo>
                <a:lnTo>
                  <a:pt x="31750" y="603250"/>
                </a:lnTo>
                <a:cubicBezTo>
                  <a:pt x="14227" y="603250"/>
                  <a:pt x="0" y="589023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515938" y="2738438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场景标题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15938" y="2960688"/>
            <a:ext cx="5349875" cy="254000"/>
          </a:xfrm>
          <a:custGeom>
            <a:avLst/>
            <a:gdLst/>
            <a:ahLst/>
            <a:cxnLst/>
            <a:rect l="l" t="t" r="r" b="b"/>
            <a:pathLst>
              <a:path w="5349875" h="254000">
                <a:moveTo>
                  <a:pt x="31750" y="0"/>
                </a:moveTo>
                <a:lnTo>
                  <a:pt x="5318125" y="0"/>
                </a:lnTo>
                <a:cubicBezTo>
                  <a:pt x="5335648" y="0"/>
                  <a:pt x="5349875" y="14227"/>
                  <a:pt x="5349875" y="31750"/>
                </a:cubicBezTo>
                <a:lnTo>
                  <a:pt x="5349875" y="222250"/>
                </a:lnTo>
                <a:cubicBezTo>
                  <a:pt x="5349875" y="239773"/>
                  <a:pt x="5335648" y="254000"/>
                  <a:pt x="5318125" y="254000"/>
                </a:cubicBezTo>
                <a:lnTo>
                  <a:pt x="31750" y="254000"/>
                </a:lnTo>
                <a:cubicBezTo>
                  <a:pt x="14227" y="254000"/>
                  <a:pt x="0" y="239773"/>
                  <a:pt x="0" y="222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515938" y="2960688"/>
            <a:ext cx="5413375" cy="254000"/>
          </a:xfrm>
          <a:prstGeom prst="rect">
            <a:avLst/>
          </a:prstGeom>
          <a:noFill/>
          <a:ln/>
        </p:spPr>
        <p:txBody>
          <a:bodyPr wrap="square" lIns="31750" tIns="31750" rIns="31750" bIns="3175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#### Scenario: &lt;标题&gt;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36563" y="3341688"/>
            <a:ext cx="5492750" cy="603250"/>
          </a:xfrm>
          <a:custGeom>
            <a:avLst/>
            <a:gdLst/>
            <a:ahLst/>
            <a:cxnLst/>
            <a:rect l="l" t="t" r="r" b="b"/>
            <a:pathLst>
              <a:path w="5492750" h="603250">
                <a:moveTo>
                  <a:pt x="31750" y="0"/>
                </a:moveTo>
                <a:lnTo>
                  <a:pt x="5429252" y="0"/>
                </a:lnTo>
                <a:cubicBezTo>
                  <a:pt x="5464321" y="0"/>
                  <a:pt x="5492750" y="28429"/>
                  <a:pt x="5492750" y="63498"/>
                </a:cubicBezTo>
                <a:lnTo>
                  <a:pt x="5492750" y="539752"/>
                </a:lnTo>
                <a:cubicBezTo>
                  <a:pt x="5492750" y="574821"/>
                  <a:pt x="5464321" y="603250"/>
                  <a:pt x="5429252" y="603250"/>
                </a:cubicBezTo>
                <a:lnTo>
                  <a:pt x="31750" y="603250"/>
                </a:lnTo>
                <a:cubicBezTo>
                  <a:pt x="14215" y="603250"/>
                  <a:pt x="0" y="589035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436563" y="3341688"/>
            <a:ext cx="31750" cy="603250"/>
          </a:xfrm>
          <a:custGeom>
            <a:avLst/>
            <a:gdLst/>
            <a:ahLst/>
            <a:cxnLst/>
            <a:rect l="l" t="t" r="r" b="b"/>
            <a:pathLst>
              <a:path w="31750" h="603250">
                <a:moveTo>
                  <a:pt x="31750" y="0"/>
                </a:moveTo>
                <a:lnTo>
                  <a:pt x="31750" y="0"/>
                </a:lnTo>
                <a:lnTo>
                  <a:pt x="31750" y="603250"/>
                </a:lnTo>
                <a:lnTo>
                  <a:pt x="31750" y="603250"/>
                </a:lnTo>
                <a:cubicBezTo>
                  <a:pt x="14227" y="603250"/>
                  <a:pt x="0" y="589023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515938" y="3405188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场景内容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515938" y="3627438"/>
            <a:ext cx="5349875" cy="254000"/>
          </a:xfrm>
          <a:custGeom>
            <a:avLst/>
            <a:gdLst/>
            <a:ahLst/>
            <a:cxnLst/>
            <a:rect l="l" t="t" r="r" b="b"/>
            <a:pathLst>
              <a:path w="5349875" h="254000">
                <a:moveTo>
                  <a:pt x="31750" y="0"/>
                </a:moveTo>
                <a:lnTo>
                  <a:pt x="5318125" y="0"/>
                </a:lnTo>
                <a:cubicBezTo>
                  <a:pt x="5335648" y="0"/>
                  <a:pt x="5349875" y="14227"/>
                  <a:pt x="5349875" y="31750"/>
                </a:cubicBezTo>
                <a:lnTo>
                  <a:pt x="5349875" y="222250"/>
                </a:lnTo>
                <a:cubicBezTo>
                  <a:pt x="5349875" y="239773"/>
                  <a:pt x="5335648" y="254000"/>
                  <a:pt x="5318125" y="254000"/>
                </a:cubicBezTo>
                <a:lnTo>
                  <a:pt x="31750" y="254000"/>
                </a:lnTo>
                <a:cubicBezTo>
                  <a:pt x="14227" y="254000"/>
                  <a:pt x="0" y="239773"/>
                  <a:pt x="0" y="222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4"/>
          <p:cNvSpPr/>
          <p:nvPr/>
        </p:nvSpPr>
        <p:spPr>
          <a:xfrm>
            <a:off x="515938" y="3627438"/>
            <a:ext cx="5413375" cy="254000"/>
          </a:xfrm>
          <a:prstGeom prst="rect">
            <a:avLst/>
          </a:prstGeom>
          <a:noFill/>
          <a:ln/>
        </p:spPr>
        <p:txBody>
          <a:bodyPr wrap="square" lIns="31750" tIns="31750" rIns="31750" bIns="3175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Given/When/Then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163469" y="956469"/>
            <a:ext cx="5707063" cy="3087688"/>
          </a:xfrm>
          <a:custGeom>
            <a:avLst/>
            <a:gdLst/>
            <a:ahLst/>
            <a:cxnLst/>
            <a:rect l="l" t="t" r="r" b="b"/>
            <a:pathLst>
              <a:path w="5707063" h="3087688">
                <a:moveTo>
                  <a:pt x="63514" y="0"/>
                </a:moveTo>
                <a:lnTo>
                  <a:pt x="5643549" y="0"/>
                </a:lnTo>
                <a:cubicBezTo>
                  <a:pt x="5678626" y="0"/>
                  <a:pt x="5707063" y="28436"/>
                  <a:pt x="5707063" y="63514"/>
                </a:cubicBezTo>
                <a:lnTo>
                  <a:pt x="5707063" y="3024174"/>
                </a:lnTo>
                <a:cubicBezTo>
                  <a:pt x="5707063" y="3059251"/>
                  <a:pt x="5678626" y="3087688"/>
                  <a:pt x="5643549" y="3087688"/>
                </a:cubicBezTo>
                <a:lnTo>
                  <a:pt x="63514" y="3087688"/>
                </a:lnTo>
                <a:cubicBezTo>
                  <a:pt x="28436" y="3087688"/>
                  <a:pt x="0" y="3059251"/>
                  <a:pt x="0" y="3024174"/>
                </a:cubicBezTo>
                <a:lnTo>
                  <a:pt x="0" y="63514"/>
                </a:lnTo>
                <a:cubicBezTo>
                  <a:pt x="0" y="28460"/>
                  <a:pt x="28460" y="0"/>
                  <a:pt x="63514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Shape 26"/>
          <p:cNvSpPr/>
          <p:nvPr/>
        </p:nvSpPr>
        <p:spPr>
          <a:xfrm>
            <a:off x="6292453" y="1087438"/>
            <a:ext cx="138906" cy="158750"/>
          </a:xfrm>
          <a:custGeom>
            <a:avLst/>
            <a:gdLst/>
            <a:ahLst/>
            <a:cxnLst/>
            <a:rect l="l" t="t" r="r" b="b"/>
            <a:pathLst>
              <a:path w="138906" h="158750">
                <a:moveTo>
                  <a:pt x="24805" y="32246"/>
                </a:moveTo>
                <a:cubicBezTo>
                  <a:pt x="28912" y="32246"/>
                  <a:pt x="32246" y="28912"/>
                  <a:pt x="32246" y="24805"/>
                </a:cubicBezTo>
                <a:cubicBezTo>
                  <a:pt x="32246" y="20698"/>
                  <a:pt x="28912" y="17363"/>
                  <a:pt x="24805" y="17363"/>
                </a:cubicBezTo>
                <a:cubicBezTo>
                  <a:pt x="20698" y="17363"/>
                  <a:pt x="17363" y="20698"/>
                  <a:pt x="17363" y="24805"/>
                </a:cubicBezTo>
                <a:cubicBezTo>
                  <a:pt x="17363" y="28912"/>
                  <a:pt x="20698" y="32246"/>
                  <a:pt x="24805" y="32246"/>
                </a:cubicBezTo>
                <a:close/>
                <a:moveTo>
                  <a:pt x="49609" y="24805"/>
                </a:moveTo>
                <a:cubicBezTo>
                  <a:pt x="49609" y="34975"/>
                  <a:pt x="43501" y="43718"/>
                  <a:pt x="34727" y="47532"/>
                </a:cubicBezTo>
                <a:lnTo>
                  <a:pt x="34727" y="69453"/>
                </a:lnTo>
                <a:lnTo>
                  <a:pt x="89297" y="69453"/>
                </a:lnTo>
                <a:cubicBezTo>
                  <a:pt x="97513" y="69453"/>
                  <a:pt x="104180" y="62787"/>
                  <a:pt x="104180" y="54570"/>
                </a:cubicBezTo>
                <a:lnTo>
                  <a:pt x="104180" y="47532"/>
                </a:lnTo>
                <a:cubicBezTo>
                  <a:pt x="95405" y="43718"/>
                  <a:pt x="89297" y="34975"/>
                  <a:pt x="89297" y="24805"/>
                </a:cubicBezTo>
                <a:cubicBezTo>
                  <a:pt x="89297" y="11100"/>
                  <a:pt x="100397" y="0"/>
                  <a:pt x="114102" y="0"/>
                </a:cubicBezTo>
                <a:cubicBezTo>
                  <a:pt x="127806" y="0"/>
                  <a:pt x="138906" y="11100"/>
                  <a:pt x="138906" y="24805"/>
                </a:cubicBezTo>
                <a:cubicBezTo>
                  <a:pt x="138906" y="34975"/>
                  <a:pt x="132798" y="43718"/>
                  <a:pt x="124023" y="47532"/>
                </a:cubicBezTo>
                <a:lnTo>
                  <a:pt x="124023" y="54570"/>
                </a:lnTo>
                <a:cubicBezTo>
                  <a:pt x="124023" y="73763"/>
                  <a:pt x="108490" y="89297"/>
                  <a:pt x="89297" y="89297"/>
                </a:cubicBezTo>
                <a:lnTo>
                  <a:pt x="34727" y="89297"/>
                </a:lnTo>
                <a:lnTo>
                  <a:pt x="34727" y="111218"/>
                </a:lnTo>
                <a:cubicBezTo>
                  <a:pt x="43501" y="115032"/>
                  <a:pt x="49609" y="123775"/>
                  <a:pt x="49609" y="133945"/>
                </a:cubicBezTo>
                <a:cubicBezTo>
                  <a:pt x="49609" y="147650"/>
                  <a:pt x="38509" y="158750"/>
                  <a:pt x="24805" y="158750"/>
                </a:cubicBezTo>
                <a:cubicBezTo>
                  <a:pt x="11100" y="158750"/>
                  <a:pt x="0" y="147650"/>
                  <a:pt x="0" y="133945"/>
                </a:cubicBezTo>
                <a:cubicBezTo>
                  <a:pt x="0" y="123775"/>
                  <a:pt x="6108" y="115032"/>
                  <a:pt x="14883" y="111218"/>
                </a:cubicBezTo>
                <a:lnTo>
                  <a:pt x="14883" y="47563"/>
                </a:lnTo>
                <a:cubicBezTo>
                  <a:pt x="6108" y="43718"/>
                  <a:pt x="0" y="34975"/>
                  <a:pt x="0" y="24805"/>
                </a:cubicBezTo>
                <a:cubicBezTo>
                  <a:pt x="0" y="11100"/>
                  <a:pt x="11100" y="0"/>
                  <a:pt x="24805" y="0"/>
                </a:cubicBezTo>
                <a:cubicBezTo>
                  <a:pt x="38509" y="0"/>
                  <a:pt x="49609" y="11100"/>
                  <a:pt x="49609" y="24805"/>
                </a:cubicBezTo>
                <a:close/>
                <a:moveTo>
                  <a:pt x="121543" y="24805"/>
                </a:moveTo>
                <a:cubicBezTo>
                  <a:pt x="121543" y="20698"/>
                  <a:pt x="118209" y="17363"/>
                  <a:pt x="114102" y="17363"/>
                </a:cubicBezTo>
                <a:cubicBezTo>
                  <a:pt x="109995" y="17363"/>
                  <a:pt x="106660" y="20698"/>
                  <a:pt x="106660" y="24805"/>
                </a:cubicBezTo>
                <a:cubicBezTo>
                  <a:pt x="106660" y="28912"/>
                  <a:pt x="109995" y="32246"/>
                  <a:pt x="114102" y="32246"/>
                </a:cubicBezTo>
                <a:cubicBezTo>
                  <a:pt x="118209" y="32246"/>
                  <a:pt x="121543" y="28912"/>
                  <a:pt x="121543" y="24805"/>
                </a:cubicBezTo>
                <a:close/>
                <a:moveTo>
                  <a:pt x="24805" y="141387"/>
                </a:moveTo>
                <a:cubicBezTo>
                  <a:pt x="28912" y="141387"/>
                  <a:pt x="32246" y="138052"/>
                  <a:pt x="32246" y="133945"/>
                </a:cubicBezTo>
                <a:cubicBezTo>
                  <a:pt x="32246" y="129838"/>
                  <a:pt x="28912" y="126504"/>
                  <a:pt x="24805" y="126504"/>
                </a:cubicBezTo>
                <a:cubicBezTo>
                  <a:pt x="20698" y="126504"/>
                  <a:pt x="17363" y="129838"/>
                  <a:pt x="17363" y="133945"/>
                </a:cubicBezTo>
                <a:cubicBezTo>
                  <a:pt x="17363" y="138052"/>
                  <a:pt x="20698" y="141387"/>
                  <a:pt x="24805" y="141387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6556375" y="1055688"/>
            <a:ext cx="1293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Delta Header 选择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278563" y="1341438"/>
            <a:ext cx="5492750" cy="539750"/>
          </a:xfrm>
          <a:custGeom>
            <a:avLst/>
            <a:gdLst/>
            <a:ahLst/>
            <a:cxnLst/>
            <a:rect l="l" t="t" r="r" b="b"/>
            <a:pathLst>
              <a:path w="5492750" h="539750">
                <a:moveTo>
                  <a:pt x="31750" y="0"/>
                </a:moveTo>
                <a:lnTo>
                  <a:pt x="5429248" y="0"/>
                </a:lnTo>
                <a:cubicBezTo>
                  <a:pt x="5464319" y="0"/>
                  <a:pt x="5492750" y="28431"/>
                  <a:pt x="5492750" y="63502"/>
                </a:cubicBezTo>
                <a:lnTo>
                  <a:pt x="5492750" y="476248"/>
                </a:lnTo>
                <a:cubicBezTo>
                  <a:pt x="5492750" y="511319"/>
                  <a:pt x="5464319" y="539750"/>
                  <a:pt x="54292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Shape 29"/>
          <p:cNvSpPr/>
          <p:nvPr/>
        </p:nvSpPr>
        <p:spPr>
          <a:xfrm>
            <a:off x="6278563" y="1341438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6357938" y="1404938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ADDED Requirements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357938" y="1627188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本次变更新增的能力或需求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278563" y="1944688"/>
            <a:ext cx="5492750" cy="539750"/>
          </a:xfrm>
          <a:custGeom>
            <a:avLst/>
            <a:gdLst/>
            <a:ahLst/>
            <a:cxnLst/>
            <a:rect l="l" t="t" r="r" b="b"/>
            <a:pathLst>
              <a:path w="5492750" h="539750">
                <a:moveTo>
                  <a:pt x="31750" y="0"/>
                </a:moveTo>
                <a:lnTo>
                  <a:pt x="5429248" y="0"/>
                </a:lnTo>
                <a:cubicBezTo>
                  <a:pt x="5464319" y="0"/>
                  <a:pt x="5492750" y="28431"/>
                  <a:pt x="5492750" y="63502"/>
                </a:cubicBezTo>
                <a:lnTo>
                  <a:pt x="5492750" y="476248"/>
                </a:lnTo>
                <a:cubicBezTo>
                  <a:pt x="5492750" y="511319"/>
                  <a:pt x="5464319" y="539750"/>
                  <a:pt x="54292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6278563" y="1944688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6357938" y="2008187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MODIFIED Requirements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357938" y="2230438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对已有规范中某个 Requirement 的修改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278563" y="2547938"/>
            <a:ext cx="5492750" cy="539750"/>
          </a:xfrm>
          <a:custGeom>
            <a:avLst/>
            <a:gdLst/>
            <a:ahLst/>
            <a:cxnLst/>
            <a:rect l="l" t="t" r="r" b="b"/>
            <a:pathLst>
              <a:path w="5492750" h="539750">
                <a:moveTo>
                  <a:pt x="31750" y="0"/>
                </a:moveTo>
                <a:lnTo>
                  <a:pt x="5429248" y="0"/>
                </a:lnTo>
                <a:cubicBezTo>
                  <a:pt x="5464319" y="0"/>
                  <a:pt x="5492750" y="28431"/>
                  <a:pt x="5492750" y="63502"/>
                </a:cubicBezTo>
                <a:lnTo>
                  <a:pt x="5492750" y="476248"/>
                </a:lnTo>
                <a:cubicBezTo>
                  <a:pt x="5492750" y="511319"/>
                  <a:pt x="5464319" y="539750"/>
                  <a:pt x="54292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6278563" y="2547938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6357938" y="2611438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REMOVED Requirements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357938" y="2833688"/>
            <a:ext cx="541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明确废弃或删除的需求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321469" y="4115594"/>
            <a:ext cx="5707063" cy="2452688"/>
          </a:xfrm>
          <a:custGeom>
            <a:avLst/>
            <a:gdLst/>
            <a:ahLst/>
            <a:cxnLst/>
            <a:rect l="l" t="t" r="r" b="b"/>
            <a:pathLst>
              <a:path w="5707063" h="2452688">
                <a:moveTo>
                  <a:pt x="63500" y="0"/>
                </a:moveTo>
                <a:lnTo>
                  <a:pt x="5643562" y="0"/>
                </a:lnTo>
                <a:cubicBezTo>
                  <a:pt x="5678633" y="0"/>
                  <a:pt x="5707063" y="28430"/>
                  <a:pt x="5707063" y="63500"/>
                </a:cubicBezTo>
                <a:lnTo>
                  <a:pt x="5707063" y="2389187"/>
                </a:lnTo>
                <a:cubicBezTo>
                  <a:pt x="5707063" y="2424258"/>
                  <a:pt x="5678633" y="2452688"/>
                  <a:pt x="5643562" y="2452688"/>
                </a:cubicBezTo>
                <a:lnTo>
                  <a:pt x="63500" y="2452688"/>
                </a:lnTo>
                <a:cubicBezTo>
                  <a:pt x="28430" y="2452688"/>
                  <a:pt x="0" y="2424258"/>
                  <a:pt x="0" y="2389187"/>
                </a:cubicBezTo>
                <a:lnTo>
                  <a:pt x="0" y="63500"/>
                </a:ln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Shape 41"/>
          <p:cNvSpPr/>
          <p:nvPr/>
        </p:nvSpPr>
        <p:spPr>
          <a:xfrm>
            <a:off x="440531" y="423862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71438" y="142875"/>
                </a:moveTo>
                <a:cubicBezTo>
                  <a:pt x="110865" y="142875"/>
                  <a:pt x="142875" y="110865"/>
                  <a:pt x="142875" y="71438"/>
                </a:cubicBezTo>
                <a:cubicBezTo>
                  <a:pt x="142875" y="32010"/>
                  <a:pt x="110865" y="0"/>
                  <a:pt x="71438" y="0"/>
                </a:cubicBezTo>
                <a:cubicBezTo>
                  <a:pt x="32010" y="0"/>
                  <a:pt x="0" y="32010"/>
                  <a:pt x="0" y="71438"/>
                </a:cubicBezTo>
                <a:cubicBezTo>
                  <a:pt x="0" y="110865"/>
                  <a:pt x="32010" y="142875"/>
                  <a:pt x="71437" y="142875"/>
                </a:cubicBezTo>
                <a:close/>
                <a:moveTo>
                  <a:pt x="94990" y="59355"/>
                </a:moveTo>
                <a:lnTo>
                  <a:pt x="72665" y="95073"/>
                </a:lnTo>
                <a:cubicBezTo>
                  <a:pt x="71493" y="96943"/>
                  <a:pt x="69484" y="98115"/>
                  <a:pt x="67280" y="98227"/>
                </a:cubicBezTo>
                <a:cubicBezTo>
                  <a:pt x="65075" y="98338"/>
                  <a:pt x="62954" y="97334"/>
                  <a:pt x="61643" y="95548"/>
                </a:cubicBezTo>
                <a:lnTo>
                  <a:pt x="48248" y="77688"/>
                </a:lnTo>
                <a:cubicBezTo>
                  <a:pt x="46016" y="74730"/>
                  <a:pt x="46630" y="70545"/>
                  <a:pt x="49588" y="68312"/>
                </a:cubicBezTo>
                <a:cubicBezTo>
                  <a:pt x="52546" y="66080"/>
                  <a:pt x="56731" y="66694"/>
                  <a:pt x="58964" y="69652"/>
                </a:cubicBezTo>
                <a:lnTo>
                  <a:pt x="66498" y="79697"/>
                </a:lnTo>
                <a:lnTo>
                  <a:pt x="83632" y="52267"/>
                </a:lnTo>
                <a:cubicBezTo>
                  <a:pt x="85585" y="49141"/>
                  <a:pt x="89715" y="48165"/>
                  <a:pt x="92869" y="50146"/>
                </a:cubicBezTo>
                <a:cubicBezTo>
                  <a:pt x="96022" y="52127"/>
                  <a:pt x="96971" y="56229"/>
                  <a:pt x="94990" y="59382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2"/>
          <p:cNvSpPr/>
          <p:nvPr/>
        </p:nvSpPr>
        <p:spPr>
          <a:xfrm>
            <a:off x="662781" y="4214813"/>
            <a:ext cx="571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正确示例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420688" y="4468813"/>
            <a:ext cx="5508625" cy="1936750"/>
          </a:xfrm>
          <a:custGeom>
            <a:avLst/>
            <a:gdLst/>
            <a:ahLst/>
            <a:cxnLst/>
            <a:rect l="l" t="t" r="r" b="b"/>
            <a:pathLst>
              <a:path w="5508625" h="1936750">
                <a:moveTo>
                  <a:pt x="63506" y="0"/>
                </a:moveTo>
                <a:lnTo>
                  <a:pt x="5445119" y="0"/>
                </a:lnTo>
                <a:cubicBezTo>
                  <a:pt x="5480192" y="0"/>
                  <a:pt x="5508625" y="28433"/>
                  <a:pt x="5508625" y="63506"/>
                </a:cubicBezTo>
                <a:lnTo>
                  <a:pt x="5508625" y="1873244"/>
                </a:lnTo>
                <a:cubicBezTo>
                  <a:pt x="5508625" y="1908317"/>
                  <a:pt x="5480192" y="1936750"/>
                  <a:pt x="5445119" y="1936750"/>
                </a:cubicBezTo>
                <a:lnTo>
                  <a:pt x="63506" y="1936750"/>
                </a:lnTo>
                <a:cubicBezTo>
                  <a:pt x="28433" y="1936750"/>
                  <a:pt x="0" y="1908317"/>
                  <a:pt x="0" y="1873244"/>
                </a:cubicBezTo>
                <a:lnTo>
                  <a:pt x="0" y="63506"/>
                </a:lnTo>
                <a:cubicBezTo>
                  <a:pt x="0" y="28456"/>
                  <a:pt x="28456" y="0"/>
                  <a:pt x="6350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Text 44"/>
          <p:cNvSpPr/>
          <p:nvPr/>
        </p:nvSpPr>
        <p:spPr>
          <a:xfrm>
            <a:off x="484187" y="4532313"/>
            <a:ext cx="5445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ADDED Requirements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484187" y="4754563"/>
            <a:ext cx="5445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Requirement: GPU 自动发现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611188" y="4945063"/>
            <a:ext cx="531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系统应自动发现 GPU 设备。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611188" y="5167313"/>
            <a:ext cx="531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**Priority**: P0 (Critical)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611188" y="5357813"/>
            <a:ext cx="531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**Rationale**: 核心功能需求。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11188" y="5580063"/>
            <a:ext cx="531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#### Scenario: NVIDIA GPU 发现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738188" y="5770563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Given 一个包含 NVIDIA GPU 节点的 Kubernetes 集群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738188" y="5961063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When 发现代理部署到集群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738188" y="6151563"/>
            <a:ext cx="5191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Then 所有 NVIDIA GPU 被枚举并记录到 CMDB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6163469" y="4115594"/>
            <a:ext cx="5707063" cy="2452688"/>
          </a:xfrm>
          <a:custGeom>
            <a:avLst/>
            <a:gdLst/>
            <a:ahLst/>
            <a:cxnLst/>
            <a:rect l="l" t="t" r="r" b="b"/>
            <a:pathLst>
              <a:path w="5707063" h="2452688">
                <a:moveTo>
                  <a:pt x="63500" y="0"/>
                </a:moveTo>
                <a:lnTo>
                  <a:pt x="5643562" y="0"/>
                </a:lnTo>
                <a:cubicBezTo>
                  <a:pt x="5678633" y="0"/>
                  <a:pt x="5707063" y="28430"/>
                  <a:pt x="5707063" y="63500"/>
                </a:cubicBezTo>
                <a:lnTo>
                  <a:pt x="5707063" y="2389187"/>
                </a:lnTo>
                <a:cubicBezTo>
                  <a:pt x="5707063" y="2424258"/>
                  <a:pt x="5678633" y="2452688"/>
                  <a:pt x="5643562" y="2452688"/>
                </a:cubicBezTo>
                <a:lnTo>
                  <a:pt x="63500" y="2452688"/>
                </a:lnTo>
                <a:cubicBezTo>
                  <a:pt x="28430" y="2452688"/>
                  <a:pt x="0" y="2424258"/>
                  <a:pt x="0" y="2389187"/>
                </a:cubicBezTo>
                <a:lnTo>
                  <a:pt x="0" y="63500"/>
                </a:lnTo>
                <a:cubicBezTo>
                  <a:pt x="0" y="28430"/>
                  <a:pt x="28430" y="0"/>
                  <a:pt x="635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6" name="Shape 54"/>
          <p:cNvSpPr/>
          <p:nvPr/>
        </p:nvSpPr>
        <p:spPr>
          <a:xfrm>
            <a:off x="6282531" y="423862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71438" y="142875"/>
                </a:moveTo>
                <a:cubicBezTo>
                  <a:pt x="110865" y="142875"/>
                  <a:pt x="142875" y="110865"/>
                  <a:pt x="142875" y="71438"/>
                </a:cubicBezTo>
                <a:cubicBezTo>
                  <a:pt x="142875" y="32010"/>
                  <a:pt x="110865" y="0"/>
                  <a:pt x="71438" y="0"/>
                </a:cubicBezTo>
                <a:cubicBezTo>
                  <a:pt x="32010" y="0"/>
                  <a:pt x="0" y="32010"/>
                  <a:pt x="0" y="71438"/>
                </a:cubicBezTo>
                <a:cubicBezTo>
                  <a:pt x="0" y="110865"/>
                  <a:pt x="32010" y="142875"/>
                  <a:pt x="71437" y="142875"/>
                </a:cubicBezTo>
                <a:close/>
                <a:moveTo>
                  <a:pt x="46602" y="46602"/>
                </a:moveTo>
                <a:cubicBezTo>
                  <a:pt x="49225" y="43979"/>
                  <a:pt x="53467" y="43979"/>
                  <a:pt x="56062" y="46602"/>
                </a:cubicBezTo>
                <a:lnTo>
                  <a:pt x="71410" y="61950"/>
                </a:lnTo>
                <a:lnTo>
                  <a:pt x="86757" y="46602"/>
                </a:lnTo>
                <a:cubicBezTo>
                  <a:pt x="89381" y="43979"/>
                  <a:pt x="93622" y="43979"/>
                  <a:pt x="96217" y="46602"/>
                </a:cubicBezTo>
                <a:cubicBezTo>
                  <a:pt x="98813" y="49225"/>
                  <a:pt x="98840" y="53467"/>
                  <a:pt x="96217" y="56062"/>
                </a:cubicBezTo>
                <a:lnTo>
                  <a:pt x="80869" y="71410"/>
                </a:lnTo>
                <a:lnTo>
                  <a:pt x="96217" y="86757"/>
                </a:lnTo>
                <a:cubicBezTo>
                  <a:pt x="98840" y="89381"/>
                  <a:pt x="98840" y="93622"/>
                  <a:pt x="96217" y="96217"/>
                </a:cubicBezTo>
                <a:cubicBezTo>
                  <a:pt x="93594" y="98813"/>
                  <a:pt x="89353" y="98840"/>
                  <a:pt x="86757" y="96217"/>
                </a:cubicBezTo>
                <a:lnTo>
                  <a:pt x="71410" y="80869"/>
                </a:lnTo>
                <a:lnTo>
                  <a:pt x="56062" y="96217"/>
                </a:lnTo>
                <a:cubicBezTo>
                  <a:pt x="53439" y="98840"/>
                  <a:pt x="49197" y="98840"/>
                  <a:pt x="46602" y="96217"/>
                </a:cubicBezTo>
                <a:cubicBezTo>
                  <a:pt x="44007" y="93594"/>
                  <a:pt x="43979" y="89353"/>
                  <a:pt x="46602" y="86757"/>
                </a:cubicBezTo>
                <a:lnTo>
                  <a:pt x="61950" y="71410"/>
                </a:lnTo>
                <a:lnTo>
                  <a:pt x="46602" y="56062"/>
                </a:lnTo>
                <a:cubicBezTo>
                  <a:pt x="43979" y="53439"/>
                  <a:pt x="43979" y="49197"/>
                  <a:pt x="46602" y="46602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Text 55"/>
          <p:cNvSpPr/>
          <p:nvPr/>
        </p:nvSpPr>
        <p:spPr>
          <a:xfrm>
            <a:off x="6504781" y="4214813"/>
            <a:ext cx="571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常见错误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6262688" y="4468813"/>
            <a:ext cx="5508625" cy="2000250"/>
          </a:xfrm>
          <a:custGeom>
            <a:avLst/>
            <a:gdLst/>
            <a:ahLst/>
            <a:cxnLst/>
            <a:rect l="l" t="t" r="r" b="b"/>
            <a:pathLst>
              <a:path w="5508625" h="2000250">
                <a:moveTo>
                  <a:pt x="63508" y="0"/>
                </a:moveTo>
                <a:lnTo>
                  <a:pt x="5445117" y="0"/>
                </a:lnTo>
                <a:cubicBezTo>
                  <a:pt x="5480192" y="0"/>
                  <a:pt x="5508625" y="28433"/>
                  <a:pt x="5508625" y="63508"/>
                </a:cubicBezTo>
                <a:lnTo>
                  <a:pt x="5508625" y="1936742"/>
                </a:lnTo>
                <a:cubicBezTo>
                  <a:pt x="5508625" y="1971817"/>
                  <a:pt x="5480192" y="2000250"/>
                  <a:pt x="5445117" y="2000250"/>
                </a:cubicBezTo>
                <a:lnTo>
                  <a:pt x="63508" y="2000250"/>
                </a:lnTo>
                <a:cubicBezTo>
                  <a:pt x="28433" y="2000250"/>
                  <a:pt x="0" y="1971817"/>
                  <a:pt x="0" y="1936742"/>
                </a:cubicBezTo>
                <a:lnTo>
                  <a:pt x="0" y="63508"/>
                </a:lnTo>
                <a:cubicBezTo>
                  <a:pt x="0" y="28457"/>
                  <a:pt x="28457" y="0"/>
                  <a:pt x="63508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Text 57"/>
          <p:cNvSpPr/>
          <p:nvPr/>
        </p:nvSpPr>
        <p:spPr>
          <a:xfrm>
            <a:off x="6326188" y="4532313"/>
            <a:ext cx="5445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ADDED Requirements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6326188" y="4754563"/>
            <a:ext cx="5445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REQ-001: GPU Discovery</a:t>
            </a:r>
            <a:endParaRPr lang="en-US" sz="1600" dirty="0"/>
          </a:p>
        </p:txBody>
      </p:sp>
      <p:sp>
        <p:nvSpPr>
          <p:cNvPr id="61" name="Text 59"/>
          <p:cNvSpPr/>
          <p:nvPr/>
        </p:nvSpPr>
        <p:spPr>
          <a:xfrm>
            <a:off x="6453188" y="4945063"/>
            <a:ext cx="531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5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❌ 错误：使用了自定义编号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6326188" y="5167313"/>
            <a:ext cx="5445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GPU Discovery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6453188" y="5357813"/>
            <a:ext cx="531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5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❌ 错误：缺少 "Requirement:" 前缀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6326188" y="5580063"/>
            <a:ext cx="5445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requirement: GPU Discovery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6453188" y="5770563"/>
            <a:ext cx="531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5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❌ 错误："requirement" 应首字母大写</a:t>
            </a:r>
            <a:endParaRPr lang="en-US" sz="1600" dirty="0"/>
          </a:p>
        </p:txBody>
      </p:sp>
      <p:sp>
        <p:nvSpPr>
          <p:cNvPr id="66" name="Text 64"/>
          <p:cNvSpPr/>
          <p:nvPr/>
        </p:nvSpPr>
        <p:spPr>
          <a:xfrm>
            <a:off x="6326188" y="6024563"/>
            <a:ext cx="5445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#### Scenario: Discovery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6453188" y="6215063"/>
            <a:ext cx="5318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5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 ❌ 错误：场景标题太模糊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CONTENTS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目录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400050" y="1524000"/>
            <a:ext cx="3638550" cy="1276350"/>
          </a:xfrm>
          <a:custGeom>
            <a:avLst/>
            <a:gdLst/>
            <a:ahLst/>
            <a:cxnLst/>
            <a:rect l="l" t="t" r="r" b="b"/>
            <a:pathLst>
              <a:path w="3638550" h="1276350">
                <a:moveTo>
                  <a:pt x="38100" y="0"/>
                </a:moveTo>
                <a:lnTo>
                  <a:pt x="3562352" y="0"/>
                </a:lnTo>
                <a:cubicBezTo>
                  <a:pt x="3604435" y="0"/>
                  <a:pt x="3638550" y="34115"/>
                  <a:pt x="3638550" y="76198"/>
                </a:cubicBezTo>
                <a:lnTo>
                  <a:pt x="3638550" y="1200152"/>
                </a:lnTo>
                <a:cubicBezTo>
                  <a:pt x="3638550" y="1242235"/>
                  <a:pt x="3604435" y="1276350"/>
                  <a:pt x="3562352" y="1276350"/>
                </a:cubicBez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400050" y="1524000"/>
            <a:ext cx="38100" cy="1276350"/>
          </a:xfrm>
          <a:custGeom>
            <a:avLst/>
            <a:gdLst/>
            <a:ahLst/>
            <a:cxnLst/>
            <a:rect l="l" t="t" r="r" b="b"/>
            <a:pathLst>
              <a:path w="38100" h="1276350">
                <a:moveTo>
                  <a:pt x="38100" y="0"/>
                </a:moveTo>
                <a:lnTo>
                  <a:pt x="38100" y="0"/>
                </a:lnTo>
                <a:lnTo>
                  <a:pt x="38100" y="1276350"/>
                </a:ln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647700" y="1752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Text 5"/>
          <p:cNvSpPr/>
          <p:nvPr/>
        </p:nvSpPr>
        <p:spPr>
          <a:xfrm>
            <a:off x="600075" y="17526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01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219200" y="1847850"/>
            <a:ext cx="476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简介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47700" y="2324100"/>
            <a:ext cx="32385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认识 OpenSpec 与规范驱动开发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4286250" y="1524000"/>
            <a:ext cx="3638550" cy="1276350"/>
          </a:xfrm>
          <a:custGeom>
            <a:avLst/>
            <a:gdLst/>
            <a:ahLst/>
            <a:cxnLst/>
            <a:rect l="l" t="t" r="r" b="b"/>
            <a:pathLst>
              <a:path w="3638550" h="1276350">
                <a:moveTo>
                  <a:pt x="38100" y="0"/>
                </a:moveTo>
                <a:lnTo>
                  <a:pt x="3562352" y="0"/>
                </a:lnTo>
                <a:cubicBezTo>
                  <a:pt x="3604435" y="0"/>
                  <a:pt x="3638550" y="34115"/>
                  <a:pt x="3638550" y="76198"/>
                </a:cubicBezTo>
                <a:lnTo>
                  <a:pt x="3638550" y="1200152"/>
                </a:lnTo>
                <a:cubicBezTo>
                  <a:pt x="3638550" y="1242235"/>
                  <a:pt x="3604435" y="1276350"/>
                  <a:pt x="3562352" y="1276350"/>
                </a:cubicBez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Shape 9"/>
          <p:cNvSpPr/>
          <p:nvPr/>
        </p:nvSpPr>
        <p:spPr>
          <a:xfrm>
            <a:off x="4286250" y="1524000"/>
            <a:ext cx="38100" cy="1276350"/>
          </a:xfrm>
          <a:custGeom>
            <a:avLst/>
            <a:gdLst/>
            <a:ahLst/>
            <a:cxnLst/>
            <a:rect l="l" t="t" r="r" b="b"/>
            <a:pathLst>
              <a:path w="38100" h="1276350">
                <a:moveTo>
                  <a:pt x="38100" y="0"/>
                </a:moveTo>
                <a:lnTo>
                  <a:pt x="38100" y="0"/>
                </a:lnTo>
                <a:lnTo>
                  <a:pt x="38100" y="1276350"/>
                </a:ln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/>
          <p:cNvSpPr/>
          <p:nvPr/>
        </p:nvSpPr>
        <p:spPr>
          <a:xfrm>
            <a:off x="4533900" y="1752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/>
          <p:cNvSpPr/>
          <p:nvPr/>
        </p:nvSpPr>
        <p:spPr>
          <a:xfrm>
            <a:off x="4486275" y="17526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02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5105400" y="1847850"/>
            <a:ext cx="476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安装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4533900" y="2324100"/>
            <a:ext cx="32385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快速安装与环境配置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8172450" y="1524000"/>
            <a:ext cx="3638550" cy="1276350"/>
          </a:xfrm>
          <a:custGeom>
            <a:avLst/>
            <a:gdLst/>
            <a:ahLst/>
            <a:cxnLst/>
            <a:rect l="l" t="t" r="r" b="b"/>
            <a:pathLst>
              <a:path w="3638550" h="1276350">
                <a:moveTo>
                  <a:pt x="38100" y="0"/>
                </a:moveTo>
                <a:lnTo>
                  <a:pt x="3562352" y="0"/>
                </a:lnTo>
                <a:cubicBezTo>
                  <a:pt x="3604435" y="0"/>
                  <a:pt x="3638550" y="34115"/>
                  <a:pt x="3638550" y="76198"/>
                </a:cubicBezTo>
                <a:lnTo>
                  <a:pt x="3638550" y="1200152"/>
                </a:lnTo>
                <a:cubicBezTo>
                  <a:pt x="3638550" y="1242235"/>
                  <a:pt x="3604435" y="1276350"/>
                  <a:pt x="3562352" y="1276350"/>
                </a:cubicBez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5"/>
          <p:cNvSpPr/>
          <p:nvPr/>
        </p:nvSpPr>
        <p:spPr>
          <a:xfrm>
            <a:off x="8172450" y="1524000"/>
            <a:ext cx="38100" cy="1276350"/>
          </a:xfrm>
          <a:custGeom>
            <a:avLst/>
            <a:gdLst/>
            <a:ahLst/>
            <a:cxnLst/>
            <a:rect l="l" t="t" r="r" b="b"/>
            <a:pathLst>
              <a:path w="38100" h="1276350">
                <a:moveTo>
                  <a:pt x="38100" y="0"/>
                </a:moveTo>
                <a:lnTo>
                  <a:pt x="38100" y="0"/>
                </a:lnTo>
                <a:lnTo>
                  <a:pt x="38100" y="1276350"/>
                </a:ln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8420100" y="17526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8372475" y="17526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03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991600" y="1847850"/>
            <a:ext cx="1047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项目初始化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8420100" y="2324100"/>
            <a:ext cx="32385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从零开始配置 OpenSpec 项目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00050" y="3028950"/>
            <a:ext cx="3638550" cy="1276350"/>
          </a:xfrm>
          <a:custGeom>
            <a:avLst/>
            <a:gdLst/>
            <a:ahLst/>
            <a:cxnLst/>
            <a:rect l="l" t="t" r="r" b="b"/>
            <a:pathLst>
              <a:path w="3638550" h="1276350">
                <a:moveTo>
                  <a:pt x="38100" y="0"/>
                </a:moveTo>
                <a:lnTo>
                  <a:pt x="3562352" y="0"/>
                </a:lnTo>
                <a:cubicBezTo>
                  <a:pt x="3604435" y="0"/>
                  <a:pt x="3638550" y="34115"/>
                  <a:pt x="3638550" y="76198"/>
                </a:cubicBezTo>
                <a:lnTo>
                  <a:pt x="3638550" y="1200152"/>
                </a:lnTo>
                <a:cubicBezTo>
                  <a:pt x="3638550" y="1242235"/>
                  <a:pt x="3604435" y="1276350"/>
                  <a:pt x="3562352" y="1276350"/>
                </a:cubicBez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400050" y="3028950"/>
            <a:ext cx="38100" cy="1276350"/>
          </a:xfrm>
          <a:custGeom>
            <a:avLst/>
            <a:gdLst/>
            <a:ahLst/>
            <a:cxnLst/>
            <a:rect l="l" t="t" r="r" b="b"/>
            <a:pathLst>
              <a:path w="38100" h="1276350">
                <a:moveTo>
                  <a:pt x="38100" y="0"/>
                </a:moveTo>
                <a:lnTo>
                  <a:pt x="38100" y="0"/>
                </a:lnTo>
                <a:lnTo>
                  <a:pt x="38100" y="1276350"/>
                </a:ln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Shape 22"/>
          <p:cNvSpPr/>
          <p:nvPr/>
        </p:nvSpPr>
        <p:spPr>
          <a:xfrm>
            <a:off x="647700" y="32575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600075" y="325755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04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219200" y="3352800"/>
            <a:ext cx="1238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创建变更提案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47700" y="3829050"/>
            <a:ext cx="32385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以变更（Change）为单位管理功能开发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286250" y="3028950"/>
            <a:ext cx="3638550" cy="1276350"/>
          </a:xfrm>
          <a:custGeom>
            <a:avLst/>
            <a:gdLst/>
            <a:ahLst/>
            <a:cxnLst/>
            <a:rect l="l" t="t" r="r" b="b"/>
            <a:pathLst>
              <a:path w="3638550" h="1276350">
                <a:moveTo>
                  <a:pt x="38100" y="0"/>
                </a:moveTo>
                <a:lnTo>
                  <a:pt x="3562352" y="0"/>
                </a:lnTo>
                <a:cubicBezTo>
                  <a:pt x="3604435" y="0"/>
                  <a:pt x="3638550" y="34115"/>
                  <a:pt x="3638550" y="76198"/>
                </a:cubicBezTo>
                <a:lnTo>
                  <a:pt x="3638550" y="1200152"/>
                </a:lnTo>
                <a:cubicBezTo>
                  <a:pt x="3638550" y="1242235"/>
                  <a:pt x="3604435" y="1276350"/>
                  <a:pt x="3562352" y="1276350"/>
                </a:cubicBez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Shape 27"/>
          <p:cNvSpPr/>
          <p:nvPr/>
        </p:nvSpPr>
        <p:spPr>
          <a:xfrm>
            <a:off x="4286250" y="3028950"/>
            <a:ext cx="38100" cy="1276350"/>
          </a:xfrm>
          <a:custGeom>
            <a:avLst/>
            <a:gdLst/>
            <a:ahLst/>
            <a:cxnLst/>
            <a:rect l="l" t="t" r="r" b="b"/>
            <a:pathLst>
              <a:path w="38100" h="1276350">
                <a:moveTo>
                  <a:pt x="38100" y="0"/>
                </a:moveTo>
                <a:lnTo>
                  <a:pt x="38100" y="0"/>
                </a:lnTo>
                <a:lnTo>
                  <a:pt x="38100" y="1276350"/>
                </a:ln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Shape 28"/>
          <p:cNvSpPr/>
          <p:nvPr/>
        </p:nvSpPr>
        <p:spPr>
          <a:xfrm>
            <a:off x="4533900" y="32575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9"/>
          <p:cNvSpPr/>
          <p:nvPr/>
        </p:nvSpPr>
        <p:spPr>
          <a:xfrm>
            <a:off x="4486275" y="325755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05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5105400" y="3352800"/>
            <a:ext cx="1238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文档结构规范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4533900" y="3829050"/>
            <a:ext cx="32385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掌握 proposal.md 与 spec.md 的格式要求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8172450" y="3028950"/>
            <a:ext cx="3638550" cy="1276350"/>
          </a:xfrm>
          <a:custGeom>
            <a:avLst/>
            <a:gdLst/>
            <a:ahLst/>
            <a:cxnLst/>
            <a:rect l="l" t="t" r="r" b="b"/>
            <a:pathLst>
              <a:path w="3638550" h="1276350">
                <a:moveTo>
                  <a:pt x="38100" y="0"/>
                </a:moveTo>
                <a:lnTo>
                  <a:pt x="3562352" y="0"/>
                </a:lnTo>
                <a:cubicBezTo>
                  <a:pt x="3604435" y="0"/>
                  <a:pt x="3638550" y="34115"/>
                  <a:pt x="3638550" y="76198"/>
                </a:cubicBezTo>
                <a:lnTo>
                  <a:pt x="3638550" y="1200152"/>
                </a:lnTo>
                <a:cubicBezTo>
                  <a:pt x="3638550" y="1242235"/>
                  <a:pt x="3604435" y="1276350"/>
                  <a:pt x="3562352" y="1276350"/>
                </a:cubicBez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8172450" y="3028950"/>
            <a:ext cx="38100" cy="1276350"/>
          </a:xfrm>
          <a:custGeom>
            <a:avLst/>
            <a:gdLst/>
            <a:ahLst/>
            <a:cxnLst/>
            <a:rect l="l" t="t" r="r" b="b"/>
            <a:pathLst>
              <a:path w="38100" h="1276350">
                <a:moveTo>
                  <a:pt x="38100" y="0"/>
                </a:moveTo>
                <a:lnTo>
                  <a:pt x="38100" y="0"/>
                </a:lnTo>
                <a:lnTo>
                  <a:pt x="38100" y="1276350"/>
                </a:ln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Shape 34"/>
          <p:cNvSpPr/>
          <p:nvPr/>
        </p:nvSpPr>
        <p:spPr>
          <a:xfrm>
            <a:off x="8420100" y="32575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8372475" y="325755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06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8991600" y="3352800"/>
            <a:ext cx="1428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验证与常见错误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8420100" y="3829050"/>
            <a:ext cx="32385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确保文档格式正确，快速定位问题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400050" y="4533900"/>
            <a:ext cx="3638550" cy="1276350"/>
          </a:xfrm>
          <a:custGeom>
            <a:avLst/>
            <a:gdLst/>
            <a:ahLst/>
            <a:cxnLst/>
            <a:rect l="l" t="t" r="r" b="b"/>
            <a:pathLst>
              <a:path w="3638550" h="1276350">
                <a:moveTo>
                  <a:pt x="38100" y="0"/>
                </a:moveTo>
                <a:lnTo>
                  <a:pt x="3562352" y="0"/>
                </a:lnTo>
                <a:cubicBezTo>
                  <a:pt x="3604435" y="0"/>
                  <a:pt x="3638550" y="34115"/>
                  <a:pt x="3638550" y="76198"/>
                </a:cubicBezTo>
                <a:lnTo>
                  <a:pt x="3638550" y="1200152"/>
                </a:lnTo>
                <a:cubicBezTo>
                  <a:pt x="3638550" y="1242235"/>
                  <a:pt x="3604435" y="1276350"/>
                  <a:pt x="3562352" y="1276350"/>
                </a:cubicBez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Shape 39"/>
          <p:cNvSpPr/>
          <p:nvPr/>
        </p:nvSpPr>
        <p:spPr>
          <a:xfrm>
            <a:off x="400050" y="4533900"/>
            <a:ext cx="38100" cy="1276350"/>
          </a:xfrm>
          <a:custGeom>
            <a:avLst/>
            <a:gdLst/>
            <a:ahLst/>
            <a:cxnLst/>
            <a:rect l="l" t="t" r="r" b="b"/>
            <a:pathLst>
              <a:path w="38100" h="1276350">
                <a:moveTo>
                  <a:pt x="38100" y="0"/>
                </a:moveTo>
                <a:lnTo>
                  <a:pt x="38100" y="0"/>
                </a:lnTo>
                <a:lnTo>
                  <a:pt x="38100" y="1276350"/>
                </a:ln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Shape 40"/>
          <p:cNvSpPr/>
          <p:nvPr/>
        </p:nvSpPr>
        <p:spPr>
          <a:xfrm>
            <a:off x="647700" y="47625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41"/>
          <p:cNvSpPr/>
          <p:nvPr/>
        </p:nvSpPr>
        <p:spPr>
          <a:xfrm>
            <a:off x="600075" y="47625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07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1219200" y="4857750"/>
            <a:ext cx="1238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常用命令参考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647700" y="5334000"/>
            <a:ext cx="32385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快速查阅所有 OpenSpec 命令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4286250" y="4533900"/>
            <a:ext cx="3638550" cy="1276350"/>
          </a:xfrm>
          <a:custGeom>
            <a:avLst/>
            <a:gdLst/>
            <a:ahLst/>
            <a:cxnLst/>
            <a:rect l="l" t="t" r="r" b="b"/>
            <a:pathLst>
              <a:path w="3638550" h="1276350">
                <a:moveTo>
                  <a:pt x="38100" y="0"/>
                </a:moveTo>
                <a:lnTo>
                  <a:pt x="3562352" y="0"/>
                </a:lnTo>
                <a:cubicBezTo>
                  <a:pt x="3604435" y="0"/>
                  <a:pt x="3638550" y="34115"/>
                  <a:pt x="3638550" y="76198"/>
                </a:cubicBezTo>
                <a:lnTo>
                  <a:pt x="3638550" y="1200152"/>
                </a:lnTo>
                <a:cubicBezTo>
                  <a:pt x="3638550" y="1242235"/>
                  <a:pt x="3604435" y="1276350"/>
                  <a:pt x="3562352" y="1276350"/>
                </a:cubicBez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5"/>
          <p:cNvSpPr/>
          <p:nvPr/>
        </p:nvSpPr>
        <p:spPr>
          <a:xfrm>
            <a:off x="4286250" y="4533900"/>
            <a:ext cx="38100" cy="1276350"/>
          </a:xfrm>
          <a:custGeom>
            <a:avLst/>
            <a:gdLst/>
            <a:ahLst/>
            <a:cxnLst/>
            <a:rect l="l" t="t" r="r" b="b"/>
            <a:pathLst>
              <a:path w="38100" h="1276350">
                <a:moveTo>
                  <a:pt x="38100" y="0"/>
                </a:moveTo>
                <a:lnTo>
                  <a:pt x="38100" y="0"/>
                </a:lnTo>
                <a:lnTo>
                  <a:pt x="38100" y="1276350"/>
                </a:ln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6"/>
          <p:cNvSpPr/>
          <p:nvPr/>
        </p:nvSpPr>
        <p:spPr>
          <a:xfrm>
            <a:off x="4533900" y="47625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4486275" y="47625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08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5105400" y="4857750"/>
            <a:ext cx="857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最佳实践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4533900" y="5334000"/>
            <a:ext cx="32385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提升规范编写与团队协作效率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8172450" y="4533900"/>
            <a:ext cx="3638550" cy="1276350"/>
          </a:xfrm>
          <a:custGeom>
            <a:avLst/>
            <a:gdLst/>
            <a:ahLst/>
            <a:cxnLst/>
            <a:rect l="l" t="t" r="r" b="b"/>
            <a:pathLst>
              <a:path w="3638550" h="1276350">
                <a:moveTo>
                  <a:pt x="38100" y="0"/>
                </a:moveTo>
                <a:lnTo>
                  <a:pt x="3562352" y="0"/>
                </a:lnTo>
                <a:cubicBezTo>
                  <a:pt x="3604435" y="0"/>
                  <a:pt x="3638550" y="34115"/>
                  <a:pt x="3638550" y="76198"/>
                </a:cubicBezTo>
                <a:lnTo>
                  <a:pt x="3638550" y="1200152"/>
                </a:lnTo>
                <a:cubicBezTo>
                  <a:pt x="3638550" y="1242235"/>
                  <a:pt x="3604435" y="1276350"/>
                  <a:pt x="3562352" y="1276350"/>
                </a:cubicBez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Shape 51"/>
          <p:cNvSpPr/>
          <p:nvPr/>
        </p:nvSpPr>
        <p:spPr>
          <a:xfrm>
            <a:off x="8172450" y="4533900"/>
            <a:ext cx="38100" cy="1276350"/>
          </a:xfrm>
          <a:custGeom>
            <a:avLst/>
            <a:gdLst/>
            <a:ahLst/>
            <a:cxnLst/>
            <a:rect l="l" t="t" r="r" b="b"/>
            <a:pathLst>
              <a:path w="38100" h="1276350">
                <a:moveTo>
                  <a:pt x="38100" y="0"/>
                </a:moveTo>
                <a:lnTo>
                  <a:pt x="38100" y="0"/>
                </a:lnTo>
                <a:lnTo>
                  <a:pt x="38100" y="1276350"/>
                </a:ln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Shape 52"/>
          <p:cNvSpPr/>
          <p:nvPr/>
        </p:nvSpPr>
        <p:spPr>
          <a:xfrm>
            <a:off x="8420100" y="47625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Text 53"/>
          <p:cNvSpPr/>
          <p:nvPr/>
        </p:nvSpPr>
        <p:spPr>
          <a:xfrm>
            <a:off x="8372475" y="4762500"/>
            <a:ext cx="5524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09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8991600" y="4857750"/>
            <a:ext cx="476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附录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8420100" y="5334000"/>
            <a:ext cx="32385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支持的AI工具、遥测设置与常见问题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500" y="317500"/>
            <a:ext cx="1162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kern="0" spc="5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SUPPORTING DOCUMENTS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17500" y="571500"/>
            <a:ext cx="1169987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design.md 与 tasks.md 格式建议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21469" y="1019969"/>
            <a:ext cx="5707063" cy="3389313"/>
          </a:xfrm>
          <a:custGeom>
            <a:avLst/>
            <a:gdLst/>
            <a:ahLst/>
            <a:cxnLst/>
            <a:rect l="l" t="t" r="r" b="b"/>
            <a:pathLst>
              <a:path w="5707063" h="3389313">
                <a:moveTo>
                  <a:pt x="63516" y="0"/>
                </a:moveTo>
                <a:lnTo>
                  <a:pt x="5643547" y="0"/>
                </a:lnTo>
                <a:cubicBezTo>
                  <a:pt x="5678626" y="0"/>
                  <a:pt x="5707063" y="28437"/>
                  <a:pt x="5707063" y="63516"/>
                </a:cubicBezTo>
                <a:lnTo>
                  <a:pt x="5707063" y="3325797"/>
                </a:lnTo>
                <a:cubicBezTo>
                  <a:pt x="5707063" y="3360876"/>
                  <a:pt x="5678626" y="3389313"/>
                  <a:pt x="5643547" y="3389313"/>
                </a:cubicBezTo>
                <a:lnTo>
                  <a:pt x="63516" y="3389313"/>
                </a:lnTo>
                <a:cubicBezTo>
                  <a:pt x="28437" y="3389313"/>
                  <a:pt x="0" y="3360876"/>
                  <a:pt x="0" y="3325797"/>
                </a:cubicBezTo>
                <a:lnTo>
                  <a:pt x="0" y="63516"/>
                </a:lnTo>
                <a:cubicBezTo>
                  <a:pt x="0" y="28460"/>
                  <a:pt x="28460" y="0"/>
                  <a:pt x="63516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476250" y="11668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36947" y="95287"/>
                </a:moveTo>
                <a:lnTo>
                  <a:pt x="62768" y="50676"/>
                </a:lnTo>
                <a:cubicBezTo>
                  <a:pt x="60685" y="46137"/>
                  <a:pt x="59494" y="41077"/>
                  <a:pt x="59494" y="35719"/>
                </a:cubicBezTo>
                <a:cubicBezTo>
                  <a:pt x="59494" y="15999"/>
                  <a:pt x="75493" y="0"/>
                  <a:pt x="95213" y="0"/>
                </a:cubicBezTo>
                <a:cubicBezTo>
                  <a:pt x="114933" y="0"/>
                  <a:pt x="130932" y="15999"/>
                  <a:pt x="130932" y="35719"/>
                </a:cubicBezTo>
                <a:cubicBezTo>
                  <a:pt x="130932" y="41039"/>
                  <a:pt x="129778" y="46100"/>
                  <a:pt x="127657" y="50676"/>
                </a:cubicBezTo>
                <a:lnTo>
                  <a:pt x="144177" y="79214"/>
                </a:lnTo>
                <a:cubicBezTo>
                  <a:pt x="135582" y="88888"/>
                  <a:pt x="124197" y="95994"/>
                  <a:pt x="111286" y="99231"/>
                </a:cubicBezTo>
                <a:lnTo>
                  <a:pt x="95250" y="71400"/>
                </a:lnTo>
                <a:lnTo>
                  <a:pt x="69912" y="115156"/>
                </a:lnTo>
                <a:cubicBezTo>
                  <a:pt x="77912" y="117686"/>
                  <a:pt x="86395" y="119063"/>
                  <a:pt x="95250" y="119063"/>
                </a:cubicBezTo>
                <a:cubicBezTo>
                  <a:pt x="121555" y="119063"/>
                  <a:pt x="145033" y="106896"/>
                  <a:pt x="160325" y="87809"/>
                </a:cubicBezTo>
                <a:cubicBezTo>
                  <a:pt x="164455" y="82674"/>
                  <a:pt x="171934" y="81855"/>
                  <a:pt x="177068" y="85948"/>
                </a:cubicBezTo>
                <a:cubicBezTo>
                  <a:pt x="182203" y="90041"/>
                  <a:pt x="183021" y="97557"/>
                  <a:pt x="178929" y="102691"/>
                </a:cubicBezTo>
                <a:cubicBezTo>
                  <a:pt x="159321" y="127174"/>
                  <a:pt x="129108" y="142875"/>
                  <a:pt x="95287" y="142875"/>
                </a:cubicBezTo>
                <a:cubicBezTo>
                  <a:pt x="82116" y="142875"/>
                  <a:pt x="69466" y="140494"/>
                  <a:pt x="57820" y="136141"/>
                </a:cubicBezTo>
                <a:lnTo>
                  <a:pt x="36723" y="172529"/>
                </a:lnTo>
                <a:cubicBezTo>
                  <a:pt x="34975" y="175543"/>
                  <a:pt x="32370" y="177998"/>
                  <a:pt x="29245" y="179561"/>
                </a:cubicBezTo>
                <a:lnTo>
                  <a:pt x="8632" y="189867"/>
                </a:lnTo>
                <a:cubicBezTo>
                  <a:pt x="6772" y="190798"/>
                  <a:pt x="4576" y="190686"/>
                  <a:pt x="2828" y="189607"/>
                </a:cubicBezTo>
                <a:cubicBezTo>
                  <a:pt x="1079" y="188528"/>
                  <a:pt x="0" y="186593"/>
                  <a:pt x="0" y="184547"/>
                </a:cubicBezTo>
                <a:lnTo>
                  <a:pt x="0" y="163934"/>
                </a:lnTo>
                <a:cubicBezTo>
                  <a:pt x="0" y="160809"/>
                  <a:pt x="819" y="157721"/>
                  <a:pt x="2418" y="154967"/>
                </a:cubicBezTo>
                <a:lnTo>
                  <a:pt x="24743" y="116384"/>
                </a:lnTo>
                <a:cubicBezTo>
                  <a:pt x="19980" y="112216"/>
                  <a:pt x="15590" y="107640"/>
                  <a:pt x="11609" y="102691"/>
                </a:cubicBezTo>
                <a:cubicBezTo>
                  <a:pt x="7479" y="97557"/>
                  <a:pt x="8334" y="90078"/>
                  <a:pt x="13469" y="85948"/>
                </a:cubicBezTo>
                <a:cubicBezTo>
                  <a:pt x="18604" y="81818"/>
                  <a:pt x="26082" y="82674"/>
                  <a:pt x="30212" y="87809"/>
                </a:cubicBezTo>
                <a:cubicBezTo>
                  <a:pt x="32333" y="90450"/>
                  <a:pt x="34603" y="92943"/>
                  <a:pt x="36984" y="95287"/>
                </a:cubicBezTo>
                <a:close/>
                <a:moveTo>
                  <a:pt x="141796" y="151767"/>
                </a:moveTo>
                <a:cubicBezTo>
                  <a:pt x="153888" y="146931"/>
                  <a:pt x="165013" y="140233"/>
                  <a:pt x="174873" y="132085"/>
                </a:cubicBezTo>
                <a:lnTo>
                  <a:pt x="188119" y="154967"/>
                </a:lnTo>
                <a:cubicBezTo>
                  <a:pt x="189681" y="157683"/>
                  <a:pt x="190537" y="160772"/>
                  <a:pt x="190537" y="163934"/>
                </a:cubicBezTo>
                <a:lnTo>
                  <a:pt x="190537" y="184547"/>
                </a:lnTo>
                <a:cubicBezTo>
                  <a:pt x="190537" y="186593"/>
                  <a:pt x="189458" y="188528"/>
                  <a:pt x="187709" y="189607"/>
                </a:cubicBezTo>
                <a:cubicBezTo>
                  <a:pt x="185961" y="190686"/>
                  <a:pt x="183766" y="190798"/>
                  <a:pt x="181905" y="189867"/>
                </a:cubicBezTo>
                <a:lnTo>
                  <a:pt x="161292" y="179561"/>
                </a:lnTo>
                <a:cubicBezTo>
                  <a:pt x="158167" y="177998"/>
                  <a:pt x="155563" y="175543"/>
                  <a:pt x="153814" y="172529"/>
                </a:cubicBezTo>
                <a:lnTo>
                  <a:pt x="141796" y="151767"/>
                </a:lnTo>
                <a:close/>
                <a:moveTo>
                  <a:pt x="95250" y="47625"/>
                </a:moveTo>
                <a:cubicBezTo>
                  <a:pt x="101821" y="47625"/>
                  <a:pt x="107156" y="42290"/>
                  <a:pt x="107156" y="35719"/>
                </a:cubicBezTo>
                <a:cubicBezTo>
                  <a:pt x="107156" y="29148"/>
                  <a:pt x="101821" y="23812"/>
                  <a:pt x="95250" y="23812"/>
                </a:cubicBezTo>
                <a:cubicBezTo>
                  <a:pt x="88679" y="23812"/>
                  <a:pt x="83344" y="29148"/>
                  <a:pt x="83344" y="35719"/>
                </a:cubicBezTo>
                <a:cubicBezTo>
                  <a:pt x="83344" y="42290"/>
                  <a:pt x="88679" y="47625"/>
                  <a:pt x="95250" y="47625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85813" y="1150938"/>
            <a:ext cx="1547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design.md 技术设计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52438" y="1468438"/>
            <a:ext cx="5508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无严格格式要求，但建议包含以下章节：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468313" y="1754188"/>
            <a:ext cx="5429250" cy="508000"/>
          </a:xfrm>
          <a:custGeom>
            <a:avLst/>
            <a:gdLst/>
            <a:ahLst/>
            <a:cxnLst/>
            <a:rect l="l" t="t" r="r" b="b"/>
            <a:pathLst>
              <a:path w="5429250" h="508000">
                <a:moveTo>
                  <a:pt x="31750" y="0"/>
                </a:moveTo>
                <a:lnTo>
                  <a:pt x="5365750" y="0"/>
                </a:lnTo>
                <a:cubicBezTo>
                  <a:pt x="5400797" y="0"/>
                  <a:pt x="5429250" y="28453"/>
                  <a:pt x="5429250" y="63500"/>
                </a:cubicBezTo>
                <a:lnTo>
                  <a:pt x="5429250" y="444500"/>
                </a:lnTo>
                <a:cubicBezTo>
                  <a:pt x="5429250" y="479547"/>
                  <a:pt x="5400797" y="508000"/>
                  <a:pt x="5365750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468313" y="1754188"/>
            <a:ext cx="31750" cy="508000"/>
          </a:xfrm>
          <a:custGeom>
            <a:avLst/>
            <a:gdLst/>
            <a:ahLst/>
            <a:cxnLst/>
            <a:rect l="l" t="t" r="r" b="b"/>
            <a:pathLst>
              <a:path w="31750" h="508000">
                <a:moveTo>
                  <a:pt x="31750" y="0"/>
                </a:moveTo>
                <a:lnTo>
                  <a:pt x="31750" y="0"/>
                </a:lnTo>
                <a:lnTo>
                  <a:pt x="31750" y="508000"/>
                </a:ln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547688" y="18176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Architecture Overview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47688" y="2008187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系统整体架构图及层次关系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68313" y="2325688"/>
            <a:ext cx="5429250" cy="508000"/>
          </a:xfrm>
          <a:custGeom>
            <a:avLst/>
            <a:gdLst/>
            <a:ahLst/>
            <a:cxnLst/>
            <a:rect l="l" t="t" r="r" b="b"/>
            <a:pathLst>
              <a:path w="5429250" h="508000">
                <a:moveTo>
                  <a:pt x="31750" y="0"/>
                </a:moveTo>
                <a:lnTo>
                  <a:pt x="5365750" y="0"/>
                </a:lnTo>
                <a:cubicBezTo>
                  <a:pt x="5400797" y="0"/>
                  <a:pt x="5429250" y="28453"/>
                  <a:pt x="5429250" y="63500"/>
                </a:cubicBezTo>
                <a:lnTo>
                  <a:pt x="5429250" y="444500"/>
                </a:lnTo>
                <a:cubicBezTo>
                  <a:pt x="5429250" y="479547"/>
                  <a:pt x="5400797" y="508000"/>
                  <a:pt x="5365750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468313" y="2325688"/>
            <a:ext cx="31750" cy="508000"/>
          </a:xfrm>
          <a:custGeom>
            <a:avLst/>
            <a:gdLst/>
            <a:ahLst/>
            <a:cxnLst/>
            <a:rect l="l" t="t" r="r" b="b"/>
            <a:pathLst>
              <a:path w="31750" h="508000">
                <a:moveTo>
                  <a:pt x="31750" y="0"/>
                </a:moveTo>
                <a:lnTo>
                  <a:pt x="31750" y="0"/>
                </a:lnTo>
                <a:lnTo>
                  <a:pt x="31750" y="508000"/>
                </a:ln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547688" y="23891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Core Components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47688" y="25796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核心模块列表及职责说明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68313" y="2897188"/>
            <a:ext cx="5429250" cy="508000"/>
          </a:xfrm>
          <a:custGeom>
            <a:avLst/>
            <a:gdLst/>
            <a:ahLst/>
            <a:cxnLst/>
            <a:rect l="l" t="t" r="r" b="b"/>
            <a:pathLst>
              <a:path w="5429250" h="508000">
                <a:moveTo>
                  <a:pt x="31750" y="0"/>
                </a:moveTo>
                <a:lnTo>
                  <a:pt x="5365750" y="0"/>
                </a:lnTo>
                <a:cubicBezTo>
                  <a:pt x="5400797" y="0"/>
                  <a:pt x="5429250" y="28453"/>
                  <a:pt x="5429250" y="63500"/>
                </a:cubicBezTo>
                <a:lnTo>
                  <a:pt x="5429250" y="444500"/>
                </a:lnTo>
                <a:cubicBezTo>
                  <a:pt x="5429250" y="479547"/>
                  <a:pt x="5400797" y="508000"/>
                  <a:pt x="5365750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5"/>
          <p:cNvSpPr/>
          <p:nvPr/>
        </p:nvSpPr>
        <p:spPr>
          <a:xfrm>
            <a:off x="468313" y="2897188"/>
            <a:ext cx="31750" cy="508000"/>
          </a:xfrm>
          <a:custGeom>
            <a:avLst/>
            <a:gdLst/>
            <a:ahLst/>
            <a:cxnLst/>
            <a:rect l="l" t="t" r="r" b="b"/>
            <a:pathLst>
              <a:path w="31750" h="508000">
                <a:moveTo>
                  <a:pt x="31750" y="0"/>
                </a:moveTo>
                <a:lnTo>
                  <a:pt x="31750" y="0"/>
                </a:lnTo>
                <a:lnTo>
                  <a:pt x="31750" y="508000"/>
                </a:ln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16"/>
          <p:cNvSpPr/>
          <p:nvPr/>
        </p:nvSpPr>
        <p:spPr>
          <a:xfrm>
            <a:off x="547688" y="29606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Data Model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47688" y="31511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关键实体定义及关系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68313" y="3468688"/>
            <a:ext cx="5429250" cy="317500"/>
          </a:xfrm>
          <a:custGeom>
            <a:avLst/>
            <a:gdLst/>
            <a:ahLst/>
            <a:cxnLst/>
            <a:rect l="l" t="t" r="r" b="b"/>
            <a:pathLst>
              <a:path w="5429250" h="317500">
                <a:moveTo>
                  <a:pt x="31750" y="0"/>
                </a:moveTo>
                <a:lnTo>
                  <a:pt x="5365750" y="0"/>
                </a:lnTo>
                <a:cubicBezTo>
                  <a:pt x="5400797" y="0"/>
                  <a:pt x="5429250" y="28453"/>
                  <a:pt x="5429250" y="63500"/>
                </a:cubicBezTo>
                <a:lnTo>
                  <a:pt x="5429250" y="254000"/>
                </a:lnTo>
                <a:cubicBezTo>
                  <a:pt x="5429250" y="289047"/>
                  <a:pt x="5400797" y="317500"/>
                  <a:pt x="5365750" y="317500"/>
                </a:cubicBez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9"/>
          <p:cNvSpPr/>
          <p:nvPr/>
        </p:nvSpPr>
        <p:spPr>
          <a:xfrm>
            <a:off x="468313" y="3468688"/>
            <a:ext cx="31750" cy="317500"/>
          </a:xfrm>
          <a:custGeom>
            <a:avLst/>
            <a:gdLst/>
            <a:ahLst/>
            <a:cxnLst/>
            <a:rect l="l" t="t" r="r" b="b"/>
            <a:pathLst>
              <a:path w="31750" h="317500">
                <a:moveTo>
                  <a:pt x="31750" y="0"/>
                </a:moveTo>
                <a:lnTo>
                  <a:pt x="31750" y="0"/>
                </a:lnTo>
                <a:lnTo>
                  <a:pt x="31750" y="317500"/>
                </a:lnTo>
                <a:lnTo>
                  <a:pt x="31750" y="317500"/>
                </a:lnTo>
                <a:cubicBezTo>
                  <a:pt x="14227" y="317500"/>
                  <a:pt x="0" y="303273"/>
                  <a:pt x="0" y="2857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Text 20"/>
          <p:cNvSpPr/>
          <p:nvPr/>
        </p:nvSpPr>
        <p:spPr>
          <a:xfrm>
            <a:off x="547688" y="35321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API Design / Integration / Security...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56406" y="3885406"/>
            <a:ext cx="5437188" cy="388938"/>
          </a:xfrm>
          <a:custGeom>
            <a:avLst/>
            <a:gdLst/>
            <a:ahLst/>
            <a:cxnLst/>
            <a:rect l="l" t="t" r="r" b="b"/>
            <a:pathLst>
              <a:path w="5437188" h="388938">
                <a:moveTo>
                  <a:pt x="63502" y="0"/>
                </a:moveTo>
                <a:lnTo>
                  <a:pt x="5373686" y="0"/>
                </a:lnTo>
                <a:cubicBezTo>
                  <a:pt x="5408757" y="0"/>
                  <a:pt x="5437188" y="28431"/>
                  <a:pt x="5437188" y="63502"/>
                </a:cubicBezTo>
                <a:lnTo>
                  <a:pt x="5437188" y="325436"/>
                </a:lnTo>
                <a:cubicBezTo>
                  <a:pt x="5437188" y="360507"/>
                  <a:pt x="5408757" y="388938"/>
                  <a:pt x="5373686" y="388938"/>
                </a:cubicBezTo>
                <a:lnTo>
                  <a:pt x="63502" y="388938"/>
                </a:lnTo>
                <a:cubicBezTo>
                  <a:pt x="28431" y="388938"/>
                  <a:pt x="0" y="360507"/>
                  <a:pt x="0" y="325436"/>
                </a:cubicBezTo>
                <a:lnTo>
                  <a:pt x="0" y="63502"/>
                </a:lnTo>
                <a:cubicBezTo>
                  <a:pt x="0" y="28454"/>
                  <a:pt x="28454" y="0"/>
                  <a:pt x="63502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Shape 22"/>
          <p:cNvSpPr/>
          <p:nvPr/>
        </p:nvSpPr>
        <p:spPr>
          <a:xfrm>
            <a:off x="587375" y="4016375"/>
            <a:ext cx="95250" cy="127000"/>
          </a:xfrm>
          <a:custGeom>
            <a:avLst/>
            <a:gdLst/>
            <a:ahLst/>
            <a:cxnLst/>
            <a:rect l="l" t="t" r="r" b="b"/>
            <a:pathLst>
              <a:path w="95250" h="127000">
                <a:moveTo>
                  <a:pt x="72653" y="95250"/>
                </a:moveTo>
                <a:cubicBezTo>
                  <a:pt x="74464" y="89719"/>
                  <a:pt x="78085" y="84708"/>
                  <a:pt x="82178" y="80392"/>
                </a:cubicBezTo>
                <a:cubicBezTo>
                  <a:pt x="90289" y="71859"/>
                  <a:pt x="95250" y="60325"/>
                  <a:pt x="95250" y="47625"/>
                </a:cubicBezTo>
                <a:cubicBezTo>
                  <a:pt x="95250" y="21332"/>
                  <a:pt x="73918" y="0"/>
                  <a:pt x="47625" y="0"/>
                </a:cubicBezTo>
                <a:cubicBezTo>
                  <a:pt x="21332" y="0"/>
                  <a:pt x="0" y="21332"/>
                  <a:pt x="0" y="47625"/>
                </a:cubicBezTo>
                <a:cubicBezTo>
                  <a:pt x="0" y="60325"/>
                  <a:pt x="4961" y="71859"/>
                  <a:pt x="13072" y="80392"/>
                </a:cubicBezTo>
                <a:cubicBezTo>
                  <a:pt x="17165" y="84708"/>
                  <a:pt x="20811" y="89719"/>
                  <a:pt x="22597" y="95250"/>
                </a:cubicBezTo>
                <a:lnTo>
                  <a:pt x="72628" y="95250"/>
                </a:lnTo>
                <a:close/>
                <a:moveTo>
                  <a:pt x="71438" y="107156"/>
                </a:moveTo>
                <a:lnTo>
                  <a:pt x="23812" y="107156"/>
                </a:lnTo>
                <a:lnTo>
                  <a:pt x="23812" y="111125"/>
                </a:lnTo>
                <a:cubicBezTo>
                  <a:pt x="23812" y="122089"/>
                  <a:pt x="32693" y="130969"/>
                  <a:pt x="43656" y="130969"/>
                </a:cubicBezTo>
                <a:lnTo>
                  <a:pt x="51594" y="130969"/>
                </a:lnTo>
                <a:cubicBezTo>
                  <a:pt x="62557" y="130969"/>
                  <a:pt x="71438" y="122089"/>
                  <a:pt x="71438" y="111125"/>
                </a:cubicBezTo>
                <a:lnTo>
                  <a:pt x="71438" y="107156"/>
                </a:lnTo>
                <a:close/>
                <a:moveTo>
                  <a:pt x="45641" y="27781"/>
                </a:moveTo>
                <a:cubicBezTo>
                  <a:pt x="35768" y="27781"/>
                  <a:pt x="27781" y="35768"/>
                  <a:pt x="27781" y="45641"/>
                </a:cubicBezTo>
                <a:cubicBezTo>
                  <a:pt x="27781" y="48940"/>
                  <a:pt x="25127" y="51594"/>
                  <a:pt x="21828" y="51594"/>
                </a:cubicBezTo>
                <a:cubicBezTo>
                  <a:pt x="18529" y="51594"/>
                  <a:pt x="15875" y="48940"/>
                  <a:pt x="15875" y="45641"/>
                </a:cubicBezTo>
                <a:cubicBezTo>
                  <a:pt x="15875" y="29195"/>
                  <a:pt x="29195" y="15875"/>
                  <a:pt x="45641" y="15875"/>
                </a:cubicBezTo>
                <a:cubicBezTo>
                  <a:pt x="48940" y="15875"/>
                  <a:pt x="51594" y="18529"/>
                  <a:pt x="51594" y="21828"/>
                </a:cubicBezTo>
                <a:cubicBezTo>
                  <a:pt x="51594" y="25127"/>
                  <a:pt x="48940" y="27781"/>
                  <a:pt x="45641" y="27781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754063" y="3984625"/>
            <a:ext cx="5103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建议使用 Mermaid 或 ASCII 图绘制架构图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163469" y="1019969"/>
            <a:ext cx="5707063" cy="3389313"/>
          </a:xfrm>
          <a:custGeom>
            <a:avLst/>
            <a:gdLst/>
            <a:ahLst/>
            <a:cxnLst/>
            <a:rect l="l" t="t" r="r" b="b"/>
            <a:pathLst>
              <a:path w="5707063" h="3389313">
                <a:moveTo>
                  <a:pt x="63516" y="0"/>
                </a:moveTo>
                <a:lnTo>
                  <a:pt x="5643547" y="0"/>
                </a:lnTo>
                <a:cubicBezTo>
                  <a:pt x="5678626" y="0"/>
                  <a:pt x="5707063" y="28437"/>
                  <a:pt x="5707063" y="63516"/>
                </a:cubicBezTo>
                <a:lnTo>
                  <a:pt x="5707063" y="3325797"/>
                </a:lnTo>
                <a:cubicBezTo>
                  <a:pt x="5707063" y="3360876"/>
                  <a:pt x="5678626" y="3389313"/>
                  <a:pt x="5643547" y="3389313"/>
                </a:cubicBezTo>
                <a:lnTo>
                  <a:pt x="63516" y="3389313"/>
                </a:lnTo>
                <a:cubicBezTo>
                  <a:pt x="28437" y="3389313"/>
                  <a:pt x="0" y="3360876"/>
                  <a:pt x="0" y="3325797"/>
                </a:cubicBezTo>
                <a:lnTo>
                  <a:pt x="0" y="63516"/>
                </a:lnTo>
                <a:cubicBezTo>
                  <a:pt x="0" y="28460"/>
                  <a:pt x="28460" y="0"/>
                  <a:pt x="63516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5"/>
          <p:cNvSpPr/>
          <p:nvPr/>
        </p:nvSpPr>
        <p:spPr>
          <a:xfrm>
            <a:off x="6318250" y="11668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49783" y="13506"/>
                </a:moveTo>
                <a:cubicBezTo>
                  <a:pt x="53839" y="16334"/>
                  <a:pt x="54806" y="21915"/>
                  <a:pt x="51978" y="25933"/>
                </a:cubicBezTo>
                <a:lnTo>
                  <a:pt x="31142" y="55699"/>
                </a:lnTo>
                <a:cubicBezTo>
                  <a:pt x="29617" y="57857"/>
                  <a:pt x="27236" y="59234"/>
                  <a:pt x="24594" y="59457"/>
                </a:cubicBezTo>
                <a:cubicBezTo>
                  <a:pt x="21952" y="59680"/>
                  <a:pt x="19348" y="58787"/>
                  <a:pt x="17487" y="56927"/>
                </a:cubicBezTo>
                <a:lnTo>
                  <a:pt x="2604" y="42044"/>
                </a:lnTo>
                <a:cubicBezTo>
                  <a:pt x="-856" y="38546"/>
                  <a:pt x="-856" y="32891"/>
                  <a:pt x="2604" y="29394"/>
                </a:cubicBezTo>
                <a:cubicBezTo>
                  <a:pt x="6065" y="25896"/>
                  <a:pt x="11757" y="25933"/>
                  <a:pt x="15255" y="29394"/>
                </a:cubicBezTo>
                <a:lnTo>
                  <a:pt x="22622" y="36761"/>
                </a:lnTo>
                <a:lnTo>
                  <a:pt x="37356" y="15701"/>
                </a:lnTo>
                <a:cubicBezTo>
                  <a:pt x="40184" y="11646"/>
                  <a:pt x="45765" y="10678"/>
                  <a:pt x="49783" y="13506"/>
                </a:cubicBezTo>
                <a:close/>
                <a:moveTo>
                  <a:pt x="49783" y="73037"/>
                </a:moveTo>
                <a:cubicBezTo>
                  <a:pt x="53839" y="75865"/>
                  <a:pt x="54806" y="81446"/>
                  <a:pt x="51978" y="85465"/>
                </a:cubicBezTo>
                <a:lnTo>
                  <a:pt x="31142" y="115230"/>
                </a:lnTo>
                <a:cubicBezTo>
                  <a:pt x="29617" y="117388"/>
                  <a:pt x="27236" y="118765"/>
                  <a:pt x="24594" y="118988"/>
                </a:cubicBezTo>
                <a:cubicBezTo>
                  <a:pt x="21952" y="119211"/>
                  <a:pt x="19348" y="118318"/>
                  <a:pt x="17487" y="116458"/>
                </a:cubicBezTo>
                <a:lnTo>
                  <a:pt x="2604" y="101575"/>
                </a:lnTo>
                <a:cubicBezTo>
                  <a:pt x="-893" y="98078"/>
                  <a:pt x="-893" y="92422"/>
                  <a:pt x="2604" y="88962"/>
                </a:cubicBezTo>
                <a:cubicBezTo>
                  <a:pt x="6102" y="85502"/>
                  <a:pt x="11757" y="85465"/>
                  <a:pt x="15218" y="88962"/>
                </a:cubicBezTo>
                <a:lnTo>
                  <a:pt x="22585" y="96329"/>
                </a:lnTo>
                <a:lnTo>
                  <a:pt x="37319" y="75270"/>
                </a:lnTo>
                <a:cubicBezTo>
                  <a:pt x="40146" y="71214"/>
                  <a:pt x="45727" y="70247"/>
                  <a:pt x="49746" y="73075"/>
                </a:cubicBezTo>
                <a:close/>
                <a:moveTo>
                  <a:pt x="83344" y="35719"/>
                </a:moveTo>
                <a:cubicBezTo>
                  <a:pt x="83344" y="29133"/>
                  <a:pt x="88664" y="23812"/>
                  <a:pt x="95250" y="23812"/>
                </a:cubicBezTo>
                <a:lnTo>
                  <a:pt x="178594" y="23812"/>
                </a:lnTo>
                <a:cubicBezTo>
                  <a:pt x="185179" y="23812"/>
                  <a:pt x="190500" y="29133"/>
                  <a:pt x="190500" y="35719"/>
                </a:cubicBezTo>
                <a:cubicBezTo>
                  <a:pt x="190500" y="42304"/>
                  <a:pt x="185179" y="47625"/>
                  <a:pt x="178594" y="47625"/>
                </a:cubicBezTo>
                <a:lnTo>
                  <a:pt x="95250" y="47625"/>
                </a:lnTo>
                <a:cubicBezTo>
                  <a:pt x="88664" y="47625"/>
                  <a:pt x="83344" y="42304"/>
                  <a:pt x="83344" y="35719"/>
                </a:cubicBezTo>
                <a:close/>
                <a:moveTo>
                  <a:pt x="83344" y="95250"/>
                </a:moveTo>
                <a:cubicBezTo>
                  <a:pt x="83344" y="88664"/>
                  <a:pt x="88664" y="83344"/>
                  <a:pt x="95250" y="83344"/>
                </a:cubicBezTo>
                <a:lnTo>
                  <a:pt x="178594" y="83344"/>
                </a:lnTo>
                <a:cubicBezTo>
                  <a:pt x="185179" y="83344"/>
                  <a:pt x="190500" y="88664"/>
                  <a:pt x="190500" y="95250"/>
                </a:cubicBezTo>
                <a:cubicBezTo>
                  <a:pt x="190500" y="101836"/>
                  <a:pt x="185179" y="107156"/>
                  <a:pt x="178594" y="107156"/>
                </a:cubicBezTo>
                <a:lnTo>
                  <a:pt x="95250" y="107156"/>
                </a:lnTo>
                <a:cubicBezTo>
                  <a:pt x="88664" y="107156"/>
                  <a:pt x="83344" y="101836"/>
                  <a:pt x="83344" y="95250"/>
                </a:cubicBezTo>
                <a:close/>
                <a:moveTo>
                  <a:pt x="59531" y="154781"/>
                </a:moveTo>
                <a:cubicBezTo>
                  <a:pt x="59531" y="148196"/>
                  <a:pt x="64852" y="142875"/>
                  <a:pt x="71438" y="142875"/>
                </a:cubicBezTo>
                <a:lnTo>
                  <a:pt x="178594" y="142875"/>
                </a:lnTo>
                <a:cubicBezTo>
                  <a:pt x="185179" y="142875"/>
                  <a:pt x="190500" y="148196"/>
                  <a:pt x="190500" y="154781"/>
                </a:cubicBezTo>
                <a:cubicBezTo>
                  <a:pt x="190500" y="161367"/>
                  <a:pt x="185179" y="166688"/>
                  <a:pt x="178594" y="166688"/>
                </a:cubicBezTo>
                <a:lnTo>
                  <a:pt x="71438" y="166688"/>
                </a:lnTo>
                <a:cubicBezTo>
                  <a:pt x="64852" y="166688"/>
                  <a:pt x="59531" y="161367"/>
                  <a:pt x="59531" y="154781"/>
                </a:cubicBezTo>
                <a:close/>
                <a:moveTo>
                  <a:pt x="23812" y="139898"/>
                </a:moveTo>
                <a:cubicBezTo>
                  <a:pt x="32027" y="139898"/>
                  <a:pt x="38695" y="146567"/>
                  <a:pt x="38695" y="154781"/>
                </a:cubicBezTo>
                <a:cubicBezTo>
                  <a:pt x="38695" y="162995"/>
                  <a:pt x="32027" y="169664"/>
                  <a:pt x="23812" y="169664"/>
                </a:cubicBezTo>
                <a:cubicBezTo>
                  <a:pt x="15598" y="169664"/>
                  <a:pt x="8930" y="162995"/>
                  <a:pt x="8930" y="154781"/>
                </a:cubicBezTo>
                <a:cubicBezTo>
                  <a:pt x="8930" y="146567"/>
                  <a:pt x="15598" y="139898"/>
                  <a:pt x="23812" y="139898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6627813" y="1150938"/>
            <a:ext cx="145256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tasks.md 任务清单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294438" y="1468438"/>
            <a:ext cx="5508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将设计拆解为可执行的实现步骤，建议按里程碑组织：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310313" y="1754188"/>
            <a:ext cx="5429250" cy="508000"/>
          </a:xfrm>
          <a:custGeom>
            <a:avLst/>
            <a:gdLst/>
            <a:ahLst/>
            <a:cxnLst/>
            <a:rect l="l" t="t" r="r" b="b"/>
            <a:pathLst>
              <a:path w="5429250" h="508000">
                <a:moveTo>
                  <a:pt x="31750" y="0"/>
                </a:moveTo>
                <a:lnTo>
                  <a:pt x="5365750" y="0"/>
                </a:lnTo>
                <a:cubicBezTo>
                  <a:pt x="5400797" y="0"/>
                  <a:pt x="5429250" y="28453"/>
                  <a:pt x="5429250" y="63500"/>
                </a:cubicBezTo>
                <a:lnTo>
                  <a:pt x="5429250" y="444500"/>
                </a:lnTo>
                <a:cubicBezTo>
                  <a:pt x="5429250" y="479547"/>
                  <a:pt x="5400797" y="508000"/>
                  <a:pt x="5365750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Shape 29"/>
          <p:cNvSpPr/>
          <p:nvPr/>
        </p:nvSpPr>
        <p:spPr>
          <a:xfrm>
            <a:off x="6310313" y="1754188"/>
            <a:ext cx="31750" cy="508000"/>
          </a:xfrm>
          <a:custGeom>
            <a:avLst/>
            <a:gdLst/>
            <a:ahLst/>
            <a:cxnLst/>
            <a:rect l="l" t="t" r="r" b="b"/>
            <a:pathLst>
              <a:path w="31750" h="508000">
                <a:moveTo>
                  <a:pt x="31750" y="0"/>
                </a:moveTo>
                <a:lnTo>
                  <a:pt x="31750" y="0"/>
                </a:lnTo>
                <a:lnTo>
                  <a:pt x="31750" y="508000"/>
                </a:ln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6389688" y="18176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Milestone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389688" y="2008187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按里程碑分组（M1 基础层、M2 API 层等）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310313" y="2325688"/>
            <a:ext cx="5429250" cy="508000"/>
          </a:xfrm>
          <a:custGeom>
            <a:avLst/>
            <a:gdLst/>
            <a:ahLst/>
            <a:cxnLst/>
            <a:rect l="l" t="t" r="r" b="b"/>
            <a:pathLst>
              <a:path w="5429250" h="508000">
                <a:moveTo>
                  <a:pt x="31750" y="0"/>
                </a:moveTo>
                <a:lnTo>
                  <a:pt x="5365750" y="0"/>
                </a:lnTo>
                <a:cubicBezTo>
                  <a:pt x="5400797" y="0"/>
                  <a:pt x="5429250" y="28453"/>
                  <a:pt x="5429250" y="63500"/>
                </a:cubicBezTo>
                <a:lnTo>
                  <a:pt x="5429250" y="444500"/>
                </a:lnTo>
                <a:cubicBezTo>
                  <a:pt x="5429250" y="479547"/>
                  <a:pt x="5400797" y="508000"/>
                  <a:pt x="5365750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6310313" y="2325688"/>
            <a:ext cx="31750" cy="508000"/>
          </a:xfrm>
          <a:custGeom>
            <a:avLst/>
            <a:gdLst/>
            <a:ahLst/>
            <a:cxnLst/>
            <a:rect l="l" t="t" r="r" b="b"/>
            <a:pathLst>
              <a:path w="31750" h="508000">
                <a:moveTo>
                  <a:pt x="31750" y="0"/>
                </a:moveTo>
                <a:lnTo>
                  <a:pt x="31750" y="0"/>
                </a:lnTo>
                <a:lnTo>
                  <a:pt x="31750" y="508000"/>
                </a:ln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6389688" y="23891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Definition of Done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389688" y="25796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列出里程碑的完成标准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310313" y="2897188"/>
            <a:ext cx="5429250" cy="508000"/>
          </a:xfrm>
          <a:custGeom>
            <a:avLst/>
            <a:gdLst/>
            <a:ahLst/>
            <a:cxnLst/>
            <a:rect l="l" t="t" r="r" b="b"/>
            <a:pathLst>
              <a:path w="5429250" h="508000">
                <a:moveTo>
                  <a:pt x="31750" y="0"/>
                </a:moveTo>
                <a:lnTo>
                  <a:pt x="5365750" y="0"/>
                </a:lnTo>
                <a:cubicBezTo>
                  <a:pt x="5400797" y="0"/>
                  <a:pt x="5429250" y="28453"/>
                  <a:pt x="5429250" y="63500"/>
                </a:cubicBezTo>
                <a:lnTo>
                  <a:pt x="5429250" y="444500"/>
                </a:lnTo>
                <a:cubicBezTo>
                  <a:pt x="5429250" y="479547"/>
                  <a:pt x="5400797" y="508000"/>
                  <a:pt x="5365750" y="508000"/>
                </a:cubicBez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6310313" y="2897188"/>
            <a:ext cx="31750" cy="508000"/>
          </a:xfrm>
          <a:custGeom>
            <a:avLst/>
            <a:gdLst/>
            <a:ahLst/>
            <a:cxnLst/>
            <a:rect l="l" t="t" r="r" b="b"/>
            <a:pathLst>
              <a:path w="31750" h="508000">
                <a:moveTo>
                  <a:pt x="31750" y="0"/>
                </a:moveTo>
                <a:lnTo>
                  <a:pt x="31750" y="0"/>
                </a:lnTo>
                <a:lnTo>
                  <a:pt x="31750" y="508000"/>
                </a:lnTo>
                <a:lnTo>
                  <a:pt x="31750" y="508000"/>
                </a:lnTo>
                <a:cubicBezTo>
                  <a:pt x="14227" y="508000"/>
                  <a:pt x="0" y="493773"/>
                  <a:pt x="0" y="47625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6389688" y="29606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Progress Tracking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389688" y="31511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 - [x] / - [ ] 标记完成进度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298406" y="3504406"/>
            <a:ext cx="5437188" cy="388938"/>
          </a:xfrm>
          <a:custGeom>
            <a:avLst/>
            <a:gdLst/>
            <a:ahLst/>
            <a:cxnLst/>
            <a:rect l="l" t="t" r="r" b="b"/>
            <a:pathLst>
              <a:path w="5437188" h="388938">
                <a:moveTo>
                  <a:pt x="63502" y="0"/>
                </a:moveTo>
                <a:lnTo>
                  <a:pt x="5373686" y="0"/>
                </a:lnTo>
                <a:cubicBezTo>
                  <a:pt x="5408757" y="0"/>
                  <a:pt x="5437188" y="28431"/>
                  <a:pt x="5437188" y="63502"/>
                </a:cubicBezTo>
                <a:lnTo>
                  <a:pt x="5437188" y="325436"/>
                </a:lnTo>
                <a:cubicBezTo>
                  <a:pt x="5437188" y="360507"/>
                  <a:pt x="5408757" y="388938"/>
                  <a:pt x="5373686" y="388938"/>
                </a:cubicBezTo>
                <a:lnTo>
                  <a:pt x="63502" y="388938"/>
                </a:lnTo>
                <a:cubicBezTo>
                  <a:pt x="28431" y="388938"/>
                  <a:pt x="0" y="360507"/>
                  <a:pt x="0" y="325436"/>
                </a:cubicBezTo>
                <a:lnTo>
                  <a:pt x="0" y="63502"/>
                </a:lnTo>
                <a:cubicBezTo>
                  <a:pt x="0" y="28454"/>
                  <a:pt x="28454" y="0"/>
                  <a:pt x="63502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Shape 41"/>
          <p:cNvSpPr/>
          <p:nvPr/>
        </p:nvSpPr>
        <p:spPr>
          <a:xfrm>
            <a:off x="6405563" y="3635375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>
                <a:moveTo>
                  <a:pt x="76771" y="-4688"/>
                </a:moveTo>
                <a:cubicBezTo>
                  <a:pt x="75754" y="-6672"/>
                  <a:pt x="73695" y="-7937"/>
                  <a:pt x="71462" y="-7937"/>
                </a:cubicBezTo>
                <a:cubicBezTo>
                  <a:pt x="69230" y="-7937"/>
                  <a:pt x="67171" y="-6672"/>
                  <a:pt x="66154" y="-4688"/>
                </a:cubicBezTo>
                <a:lnTo>
                  <a:pt x="47898" y="31080"/>
                </a:lnTo>
                <a:lnTo>
                  <a:pt x="8235" y="37381"/>
                </a:lnTo>
                <a:cubicBezTo>
                  <a:pt x="6028" y="37728"/>
                  <a:pt x="4192" y="39291"/>
                  <a:pt x="3497" y="41424"/>
                </a:cubicBezTo>
                <a:cubicBezTo>
                  <a:pt x="2803" y="43557"/>
                  <a:pt x="3373" y="45889"/>
                  <a:pt x="4936" y="47476"/>
                </a:cubicBezTo>
                <a:lnTo>
                  <a:pt x="33313" y="75878"/>
                </a:lnTo>
                <a:lnTo>
                  <a:pt x="27062" y="115540"/>
                </a:lnTo>
                <a:cubicBezTo>
                  <a:pt x="26715" y="117748"/>
                  <a:pt x="27632" y="119980"/>
                  <a:pt x="29443" y="121295"/>
                </a:cubicBezTo>
                <a:cubicBezTo>
                  <a:pt x="31254" y="122610"/>
                  <a:pt x="33635" y="122808"/>
                  <a:pt x="35644" y="121791"/>
                </a:cubicBezTo>
                <a:lnTo>
                  <a:pt x="71462" y="103584"/>
                </a:lnTo>
                <a:lnTo>
                  <a:pt x="107255" y="121791"/>
                </a:lnTo>
                <a:cubicBezTo>
                  <a:pt x="109240" y="122808"/>
                  <a:pt x="111646" y="122610"/>
                  <a:pt x="113457" y="121295"/>
                </a:cubicBezTo>
                <a:cubicBezTo>
                  <a:pt x="115267" y="119980"/>
                  <a:pt x="116185" y="117773"/>
                  <a:pt x="115838" y="115540"/>
                </a:cubicBezTo>
                <a:lnTo>
                  <a:pt x="109562" y="75878"/>
                </a:lnTo>
                <a:lnTo>
                  <a:pt x="137939" y="47476"/>
                </a:lnTo>
                <a:cubicBezTo>
                  <a:pt x="139526" y="45889"/>
                  <a:pt x="140072" y="43557"/>
                  <a:pt x="139378" y="41424"/>
                </a:cubicBezTo>
                <a:cubicBezTo>
                  <a:pt x="138683" y="39291"/>
                  <a:pt x="136872" y="37728"/>
                  <a:pt x="134640" y="37381"/>
                </a:cubicBezTo>
                <a:lnTo>
                  <a:pt x="95002" y="31080"/>
                </a:lnTo>
                <a:lnTo>
                  <a:pt x="76771" y="-4688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2"/>
          <p:cNvSpPr/>
          <p:nvPr/>
        </p:nvSpPr>
        <p:spPr>
          <a:xfrm>
            <a:off x="6596063" y="3603625"/>
            <a:ext cx="5103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单个任务拆小，确保可在 2 小时内完成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321469" y="4544219"/>
            <a:ext cx="11549063" cy="1996281"/>
          </a:xfrm>
          <a:custGeom>
            <a:avLst/>
            <a:gdLst/>
            <a:ahLst/>
            <a:cxnLst/>
            <a:rect l="l" t="t" r="r" b="b"/>
            <a:pathLst>
              <a:path w="11549063" h="2865438">
                <a:moveTo>
                  <a:pt x="63498" y="0"/>
                </a:moveTo>
                <a:lnTo>
                  <a:pt x="11485564" y="0"/>
                </a:lnTo>
                <a:cubicBezTo>
                  <a:pt x="11520633" y="0"/>
                  <a:pt x="11549063" y="28429"/>
                  <a:pt x="11549063" y="63498"/>
                </a:cubicBezTo>
                <a:lnTo>
                  <a:pt x="11549063" y="2801939"/>
                </a:lnTo>
                <a:cubicBezTo>
                  <a:pt x="11549063" y="2837008"/>
                  <a:pt x="11520633" y="2865438"/>
                  <a:pt x="11485564" y="2865438"/>
                </a:cubicBezTo>
                <a:lnTo>
                  <a:pt x="63498" y="2865438"/>
                </a:lnTo>
                <a:cubicBezTo>
                  <a:pt x="28429" y="2865438"/>
                  <a:pt x="0" y="2837008"/>
                  <a:pt x="0" y="2801939"/>
                </a:cubicBezTo>
                <a:lnTo>
                  <a:pt x="0" y="63498"/>
                </a:lnTo>
                <a:cubicBezTo>
                  <a:pt x="0" y="28453"/>
                  <a:pt x="28453" y="0"/>
                  <a:pt x="6349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" name="Shape 44"/>
          <p:cNvSpPr/>
          <p:nvPr/>
        </p:nvSpPr>
        <p:spPr>
          <a:xfrm>
            <a:off x="492125" y="4691063"/>
            <a:ext cx="119063" cy="158750"/>
          </a:xfrm>
          <a:custGeom>
            <a:avLst/>
            <a:gdLst/>
            <a:ahLst/>
            <a:cxnLst/>
            <a:rect l="l" t="t" r="r" b="b"/>
            <a:pathLst>
              <a:path w="119063" h="158750">
                <a:moveTo>
                  <a:pt x="0" y="19844"/>
                </a:moveTo>
                <a:cubicBezTo>
                  <a:pt x="0" y="8899"/>
                  <a:pt x="8899" y="0"/>
                  <a:pt x="19844" y="0"/>
                </a:cubicBezTo>
                <a:lnTo>
                  <a:pt x="66198" y="0"/>
                </a:lnTo>
                <a:cubicBezTo>
                  <a:pt x="71469" y="0"/>
                  <a:pt x="76522" y="2077"/>
                  <a:pt x="80243" y="5798"/>
                </a:cubicBezTo>
                <a:lnTo>
                  <a:pt x="113264" y="38850"/>
                </a:lnTo>
                <a:cubicBezTo>
                  <a:pt x="116985" y="42571"/>
                  <a:pt x="119062" y="47625"/>
                  <a:pt x="119062" y="52896"/>
                </a:cubicBezTo>
                <a:lnTo>
                  <a:pt x="119062" y="138906"/>
                </a:lnTo>
                <a:cubicBezTo>
                  <a:pt x="119062" y="149851"/>
                  <a:pt x="110164" y="158750"/>
                  <a:pt x="99219" y="158750"/>
                </a:cubicBezTo>
                <a:lnTo>
                  <a:pt x="19844" y="158750"/>
                </a:lnTo>
                <a:cubicBezTo>
                  <a:pt x="8899" y="158750"/>
                  <a:pt x="0" y="149851"/>
                  <a:pt x="0" y="138906"/>
                </a:cubicBezTo>
                <a:lnTo>
                  <a:pt x="0" y="19844"/>
                </a:lnTo>
                <a:close/>
                <a:moveTo>
                  <a:pt x="64492" y="18138"/>
                </a:moveTo>
                <a:lnTo>
                  <a:pt x="64492" y="47129"/>
                </a:lnTo>
                <a:cubicBezTo>
                  <a:pt x="64492" y="51253"/>
                  <a:pt x="67810" y="54570"/>
                  <a:pt x="71934" y="54570"/>
                </a:cubicBezTo>
                <a:lnTo>
                  <a:pt x="100924" y="54570"/>
                </a:lnTo>
                <a:lnTo>
                  <a:pt x="64492" y="18138"/>
                </a:lnTo>
                <a:close/>
                <a:moveTo>
                  <a:pt x="37207" y="79375"/>
                </a:moveTo>
                <a:cubicBezTo>
                  <a:pt x="33083" y="79375"/>
                  <a:pt x="29766" y="82693"/>
                  <a:pt x="29766" y="86816"/>
                </a:cubicBezTo>
                <a:cubicBezTo>
                  <a:pt x="29766" y="90940"/>
                  <a:pt x="33083" y="94258"/>
                  <a:pt x="37207" y="94258"/>
                </a:cubicBezTo>
                <a:lnTo>
                  <a:pt x="81855" y="94258"/>
                </a:lnTo>
                <a:cubicBezTo>
                  <a:pt x="85979" y="94258"/>
                  <a:pt x="89297" y="90940"/>
                  <a:pt x="89297" y="86816"/>
                </a:cubicBezTo>
                <a:cubicBezTo>
                  <a:pt x="89297" y="82693"/>
                  <a:pt x="85979" y="79375"/>
                  <a:pt x="81855" y="79375"/>
                </a:cubicBezTo>
                <a:lnTo>
                  <a:pt x="37207" y="79375"/>
                </a:lnTo>
                <a:close/>
                <a:moveTo>
                  <a:pt x="37207" y="109141"/>
                </a:moveTo>
                <a:cubicBezTo>
                  <a:pt x="33083" y="109141"/>
                  <a:pt x="29766" y="112458"/>
                  <a:pt x="29766" y="116582"/>
                </a:cubicBezTo>
                <a:cubicBezTo>
                  <a:pt x="29766" y="120706"/>
                  <a:pt x="33083" y="124023"/>
                  <a:pt x="37207" y="124023"/>
                </a:cubicBezTo>
                <a:lnTo>
                  <a:pt x="81855" y="124023"/>
                </a:lnTo>
                <a:cubicBezTo>
                  <a:pt x="85979" y="124023"/>
                  <a:pt x="89297" y="120706"/>
                  <a:pt x="89297" y="116582"/>
                </a:cubicBezTo>
                <a:cubicBezTo>
                  <a:pt x="89297" y="112458"/>
                  <a:pt x="85979" y="109141"/>
                  <a:pt x="81855" y="109141"/>
                </a:cubicBezTo>
                <a:lnTo>
                  <a:pt x="37207" y="109141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Text 45"/>
          <p:cNvSpPr/>
          <p:nvPr/>
        </p:nvSpPr>
        <p:spPr>
          <a:xfrm>
            <a:off x="714375" y="4675188"/>
            <a:ext cx="1008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tasks.md 示例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452438" y="4960938"/>
            <a:ext cx="11287125" cy="1464469"/>
          </a:xfrm>
          <a:custGeom>
            <a:avLst/>
            <a:gdLst/>
            <a:ahLst/>
            <a:cxnLst/>
            <a:rect l="l" t="t" r="r" b="b"/>
            <a:pathLst>
              <a:path w="11287125" h="2317750">
                <a:moveTo>
                  <a:pt x="63506" y="0"/>
                </a:moveTo>
                <a:lnTo>
                  <a:pt x="11223619" y="0"/>
                </a:lnTo>
                <a:cubicBezTo>
                  <a:pt x="11258692" y="0"/>
                  <a:pt x="11287125" y="28433"/>
                  <a:pt x="11287125" y="63506"/>
                </a:cubicBezTo>
                <a:lnTo>
                  <a:pt x="11287125" y="2254244"/>
                </a:lnTo>
                <a:cubicBezTo>
                  <a:pt x="11287125" y="2289317"/>
                  <a:pt x="11258692" y="2317750"/>
                  <a:pt x="11223619" y="2317750"/>
                </a:cubicBezTo>
                <a:lnTo>
                  <a:pt x="63506" y="2317750"/>
                </a:lnTo>
                <a:cubicBezTo>
                  <a:pt x="28433" y="2317750"/>
                  <a:pt x="0" y="2289317"/>
                  <a:pt x="0" y="2254244"/>
                </a:cubicBezTo>
                <a:lnTo>
                  <a:pt x="0" y="63506"/>
                </a:lnTo>
                <a:cubicBezTo>
                  <a:pt x="0" y="28456"/>
                  <a:pt x="28456" y="0"/>
                  <a:pt x="6350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547688" y="5056188"/>
            <a:ext cx="11160125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b="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Milestone 1 - Domain Model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547688" y="5294313"/>
            <a:ext cx="11160125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Definition of Done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674688" y="5500688"/>
            <a:ext cx="11033125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完成所有 P0 Requirement 的实现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674688" y="5707063"/>
            <a:ext cx="11033125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`openspec validate v1-mvp` 验证通过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74688" y="5913438"/>
            <a:ext cx="11033125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单元测试覆盖所有领域实体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4394474" y="5028406"/>
            <a:ext cx="5400000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Tasks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4521474" y="5234781"/>
            <a:ext cx="5400000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[x] 定义 Product 实体类型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4521474" y="5441156"/>
            <a:ext cx="5400000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[x] 定义 Cart / CartItem 实体类型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4521474" y="5647531"/>
            <a:ext cx="5400000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[ ] 定义 Order / OrderItem 实体类型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4521474" y="5853906"/>
            <a:ext cx="5400000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[ ] 实现领域实体的编排验证逻辑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7302" y="327302"/>
            <a:ext cx="11602856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1" b="1" kern="0" spc="52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QUICK REFERENCE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27302" y="589144"/>
            <a:ext cx="11684682" cy="3273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31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文档格式速查表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31393" y="1051458"/>
            <a:ext cx="5695055" cy="3624870"/>
          </a:xfrm>
          <a:custGeom>
            <a:avLst/>
            <a:gdLst/>
            <a:ahLst/>
            <a:cxnLst/>
            <a:rect l="l" t="t" r="r" b="b"/>
            <a:pathLst>
              <a:path w="5695055" h="3624870">
                <a:moveTo>
                  <a:pt x="65465" y="0"/>
                </a:moveTo>
                <a:lnTo>
                  <a:pt x="5629590" y="0"/>
                </a:lnTo>
                <a:cubicBezTo>
                  <a:pt x="5665745" y="0"/>
                  <a:pt x="5695055" y="29310"/>
                  <a:pt x="5695055" y="65465"/>
                </a:cubicBezTo>
                <a:lnTo>
                  <a:pt x="5695055" y="3559405"/>
                </a:lnTo>
                <a:cubicBezTo>
                  <a:pt x="5695055" y="3595560"/>
                  <a:pt x="5665745" y="3624870"/>
                  <a:pt x="5629590" y="3624870"/>
                </a:cubicBezTo>
                <a:lnTo>
                  <a:pt x="65465" y="3624870"/>
                </a:lnTo>
                <a:cubicBezTo>
                  <a:pt x="29310" y="3624870"/>
                  <a:pt x="0" y="3595560"/>
                  <a:pt x="0" y="3559405"/>
                </a:cubicBezTo>
                <a:lnTo>
                  <a:pt x="0" y="65465"/>
                </a:lnTo>
                <a:cubicBezTo>
                  <a:pt x="0" y="29334"/>
                  <a:pt x="29334" y="0"/>
                  <a:pt x="65465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15501" y="1202835"/>
            <a:ext cx="147286" cy="196381"/>
          </a:xfrm>
          <a:custGeom>
            <a:avLst/>
            <a:gdLst/>
            <a:ahLst/>
            <a:cxnLst/>
            <a:rect l="l" t="t" r="r" b="b"/>
            <a:pathLst>
              <a:path w="147286" h="196381">
                <a:moveTo>
                  <a:pt x="0" y="24548"/>
                </a:moveTo>
                <a:cubicBezTo>
                  <a:pt x="0" y="11008"/>
                  <a:pt x="11008" y="0"/>
                  <a:pt x="24548" y="0"/>
                </a:cubicBezTo>
                <a:lnTo>
                  <a:pt x="81889" y="0"/>
                </a:lnTo>
                <a:cubicBezTo>
                  <a:pt x="88410" y="0"/>
                  <a:pt x="94662" y="2570"/>
                  <a:pt x="99265" y="7173"/>
                </a:cubicBezTo>
                <a:lnTo>
                  <a:pt x="140113" y="48060"/>
                </a:lnTo>
                <a:cubicBezTo>
                  <a:pt x="144716" y="52662"/>
                  <a:pt x="147286" y="58914"/>
                  <a:pt x="147286" y="65435"/>
                </a:cubicBezTo>
                <a:lnTo>
                  <a:pt x="147286" y="171834"/>
                </a:lnTo>
                <a:cubicBezTo>
                  <a:pt x="147286" y="185373"/>
                  <a:pt x="136278" y="196381"/>
                  <a:pt x="122738" y="196381"/>
                </a:cubicBezTo>
                <a:lnTo>
                  <a:pt x="24548" y="196381"/>
                </a:lnTo>
                <a:cubicBezTo>
                  <a:pt x="11008" y="196381"/>
                  <a:pt x="0" y="185373"/>
                  <a:pt x="0" y="171834"/>
                </a:cubicBezTo>
                <a:lnTo>
                  <a:pt x="0" y="24548"/>
                </a:lnTo>
                <a:close/>
                <a:moveTo>
                  <a:pt x="79780" y="22438"/>
                </a:moveTo>
                <a:lnTo>
                  <a:pt x="79780" y="58301"/>
                </a:lnTo>
                <a:cubicBezTo>
                  <a:pt x="79780" y="63402"/>
                  <a:pt x="83884" y="67506"/>
                  <a:pt x="88985" y="67506"/>
                </a:cubicBezTo>
                <a:lnTo>
                  <a:pt x="124848" y="67506"/>
                </a:lnTo>
                <a:lnTo>
                  <a:pt x="79780" y="22438"/>
                </a:lnTo>
                <a:close/>
                <a:moveTo>
                  <a:pt x="46027" y="98191"/>
                </a:moveTo>
                <a:cubicBezTo>
                  <a:pt x="40926" y="98191"/>
                  <a:pt x="36821" y="102295"/>
                  <a:pt x="36821" y="107396"/>
                </a:cubicBezTo>
                <a:cubicBezTo>
                  <a:pt x="36821" y="112497"/>
                  <a:pt x="40926" y="116601"/>
                  <a:pt x="46027" y="116601"/>
                </a:cubicBezTo>
                <a:lnTo>
                  <a:pt x="101259" y="116601"/>
                </a:lnTo>
                <a:cubicBezTo>
                  <a:pt x="106360" y="116601"/>
                  <a:pt x="110464" y="112497"/>
                  <a:pt x="110464" y="107396"/>
                </a:cubicBezTo>
                <a:cubicBezTo>
                  <a:pt x="110464" y="102295"/>
                  <a:pt x="106360" y="98191"/>
                  <a:pt x="101259" y="98191"/>
                </a:cubicBezTo>
                <a:lnTo>
                  <a:pt x="46027" y="98191"/>
                </a:lnTo>
                <a:close/>
                <a:moveTo>
                  <a:pt x="46027" y="135012"/>
                </a:moveTo>
                <a:cubicBezTo>
                  <a:pt x="40926" y="135012"/>
                  <a:pt x="36821" y="139116"/>
                  <a:pt x="36821" y="144217"/>
                </a:cubicBezTo>
                <a:cubicBezTo>
                  <a:pt x="36821" y="149319"/>
                  <a:pt x="40926" y="153423"/>
                  <a:pt x="46027" y="153423"/>
                </a:cubicBezTo>
                <a:lnTo>
                  <a:pt x="101259" y="153423"/>
                </a:lnTo>
                <a:cubicBezTo>
                  <a:pt x="106360" y="153423"/>
                  <a:pt x="110464" y="149319"/>
                  <a:pt x="110464" y="144217"/>
                </a:cubicBezTo>
                <a:cubicBezTo>
                  <a:pt x="110464" y="139116"/>
                  <a:pt x="106360" y="135012"/>
                  <a:pt x="101259" y="135012"/>
                </a:cubicBezTo>
                <a:lnTo>
                  <a:pt x="46027" y="135012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810072" y="1186470"/>
            <a:ext cx="1751066" cy="2291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8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proposal.md 必需章节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66405" y="1513772"/>
            <a:ext cx="5425031" cy="2389305"/>
          </a:xfrm>
          <a:custGeom>
            <a:avLst/>
            <a:gdLst/>
            <a:ahLst/>
            <a:cxnLst/>
            <a:rect l="l" t="t" r="r" b="b"/>
            <a:pathLst>
              <a:path w="5425031" h="2389305">
                <a:moveTo>
                  <a:pt x="65467" y="0"/>
                </a:moveTo>
                <a:lnTo>
                  <a:pt x="5359564" y="0"/>
                </a:lnTo>
                <a:cubicBezTo>
                  <a:pt x="5395720" y="0"/>
                  <a:pt x="5425031" y="29311"/>
                  <a:pt x="5425031" y="65467"/>
                </a:cubicBezTo>
                <a:lnTo>
                  <a:pt x="5425031" y="2323838"/>
                </a:lnTo>
                <a:cubicBezTo>
                  <a:pt x="5425031" y="2359994"/>
                  <a:pt x="5395720" y="2389305"/>
                  <a:pt x="5359564" y="2389305"/>
                </a:cubicBezTo>
                <a:lnTo>
                  <a:pt x="65467" y="2389305"/>
                </a:lnTo>
                <a:cubicBezTo>
                  <a:pt x="29311" y="2389305"/>
                  <a:pt x="0" y="2359994"/>
                  <a:pt x="0" y="2323838"/>
                </a:cubicBezTo>
                <a:lnTo>
                  <a:pt x="0" y="65467"/>
                </a:lnTo>
                <a:cubicBezTo>
                  <a:pt x="0" y="29311"/>
                  <a:pt x="29311" y="0"/>
                  <a:pt x="65467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564596" y="1611962"/>
            <a:ext cx="5294110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b="1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 Why 【必需】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695517" y="1824709"/>
            <a:ext cx="5163189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### Background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95517" y="2037455"/>
            <a:ext cx="5163189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### Problem Statement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95517" y="2250201"/>
            <a:ext cx="5163189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### Alternatives Considered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64596" y="2495678"/>
            <a:ext cx="5294110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b="1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 What Changes 【必需】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95517" y="2708424"/>
            <a:ext cx="5163189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### New Resources Added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95517" y="2921170"/>
            <a:ext cx="5163189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### New Capabilities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64596" y="3166647"/>
            <a:ext cx="5294110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b="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## Capabilities 【推荐】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95517" y="3379393"/>
            <a:ext cx="5163189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### New Capabilities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695517" y="3592140"/>
            <a:ext cx="5163189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### Modified Capabilities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70497" y="4005358"/>
            <a:ext cx="2667511" cy="531866"/>
          </a:xfrm>
          <a:custGeom>
            <a:avLst/>
            <a:gdLst/>
            <a:ahLst/>
            <a:cxnLst/>
            <a:rect l="l" t="t" r="r" b="b"/>
            <a:pathLst>
              <a:path w="2667511" h="531866">
                <a:moveTo>
                  <a:pt x="65462" y="0"/>
                </a:moveTo>
                <a:lnTo>
                  <a:pt x="2602049" y="0"/>
                </a:lnTo>
                <a:cubicBezTo>
                  <a:pt x="2638203" y="0"/>
                  <a:pt x="2667511" y="29308"/>
                  <a:pt x="2667511" y="65462"/>
                </a:cubicBezTo>
                <a:lnTo>
                  <a:pt x="2667511" y="466404"/>
                </a:lnTo>
                <a:cubicBezTo>
                  <a:pt x="2667511" y="502557"/>
                  <a:pt x="2638203" y="531866"/>
                  <a:pt x="2602049" y="531866"/>
                </a:cubicBezTo>
                <a:lnTo>
                  <a:pt x="65462" y="531866"/>
                </a:lnTo>
                <a:cubicBezTo>
                  <a:pt x="29333" y="531866"/>
                  <a:pt x="0" y="502533"/>
                  <a:pt x="0" y="466404"/>
                </a:cubicBezTo>
                <a:lnTo>
                  <a:pt x="0" y="65462"/>
                </a:lnTo>
                <a:cubicBezTo>
                  <a:pt x="0" y="29333"/>
                  <a:pt x="29333" y="0"/>
                  <a:pt x="65462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507318" y="4074910"/>
            <a:ext cx="2593868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31" b="1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Why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507318" y="4271291"/>
            <a:ext cx="2593868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31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验证器强制检查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3215231" y="4005358"/>
            <a:ext cx="2667511" cy="531866"/>
          </a:xfrm>
          <a:custGeom>
            <a:avLst/>
            <a:gdLst/>
            <a:ahLst/>
            <a:cxnLst/>
            <a:rect l="l" t="t" r="r" b="b"/>
            <a:pathLst>
              <a:path w="2667511" h="531866">
                <a:moveTo>
                  <a:pt x="65462" y="0"/>
                </a:moveTo>
                <a:lnTo>
                  <a:pt x="2602049" y="0"/>
                </a:lnTo>
                <a:cubicBezTo>
                  <a:pt x="2638203" y="0"/>
                  <a:pt x="2667511" y="29308"/>
                  <a:pt x="2667511" y="65462"/>
                </a:cubicBezTo>
                <a:lnTo>
                  <a:pt x="2667511" y="466404"/>
                </a:lnTo>
                <a:cubicBezTo>
                  <a:pt x="2667511" y="502557"/>
                  <a:pt x="2638203" y="531866"/>
                  <a:pt x="2602049" y="531866"/>
                </a:cubicBezTo>
                <a:lnTo>
                  <a:pt x="65462" y="531866"/>
                </a:lnTo>
                <a:cubicBezTo>
                  <a:pt x="29333" y="531866"/>
                  <a:pt x="0" y="502533"/>
                  <a:pt x="0" y="466404"/>
                </a:cubicBezTo>
                <a:lnTo>
                  <a:pt x="0" y="65462"/>
                </a:lnTo>
                <a:cubicBezTo>
                  <a:pt x="0" y="29333"/>
                  <a:pt x="29333" y="0"/>
                  <a:pt x="65462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Text 20"/>
          <p:cNvSpPr/>
          <p:nvPr/>
        </p:nvSpPr>
        <p:spPr>
          <a:xfrm>
            <a:off x="3252052" y="4074910"/>
            <a:ext cx="2593868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31" b="1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What Changes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3252052" y="4271291"/>
            <a:ext cx="2593868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31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验证器强制检查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164593" y="1051458"/>
            <a:ext cx="5695055" cy="3624870"/>
          </a:xfrm>
          <a:custGeom>
            <a:avLst/>
            <a:gdLst/>
            <a:ahLst/>
            <a:cxnLst/>
            <a:rect l="l" t="t" r="r" b="b"/>
            <a:pathLst>
              <a:path w="5695055" h="3624870">
                <a:moveTo>
                  <a:pt x="65465" y="0"/>
                </a:moveTo>
                <a:lnTo>
                  <a:pt x="5629590" y="0"/>
                </a:lnTo>
                <a:cubicBezTo>
                  <a:pt x="5665745" y="0"/>
                  <a:pt x="5695055" y="29310"/>
                  <a:pt x="5695055" y="65465"/>
                </a:cubicBezTo>
                <a:lnTo>
                  <a:pt x="5695055" y="3559405"/>
                </a:lnTo>
                <a:cubicBezTo>
                  <a:pt x="5695055" y="3595560"/>
                  <a:pt x="5665745" y="3624870"/>
                  <a:pt x="5629590" y="3624870"/>
                </a:cubicBezTo>
                <a:lnTo>
                  <a:pt x="65465" y="3624870"/>
                </a:lnTo>
                <a:cubicBezTo>
                  <a:pt x="29310" y="3624870"/>
                  <a:pt x="0" y="3595560"/>
                  <a:pt x="0" y="3559405"/>
                </a:cubicBezTo>
                <a:lnTo>
                  <a:pt x="0" y="65465"/>
                </a:lnTo>
                <a:cubicBezTo>
                  <a:pt x="0" y="29334"/>
                  <a:pt x="29334" y="0"/>
                  <a:pt x="65465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Shape 23"/>
          <p:cNvSpPr/>
          <p:nvPr/>
        </p:nvSpPr>
        <p:spPr>
          <a:xfrm>
            <a:off x="6348700" y="1202835"/>
            <a:ext cx="147286" cy="196381"/>
          </a:xfrm>
          <a:custGeom>
            <a:avLst/>
            <a:gdLst/>
            <a:ahLst/>
            <a:cxnLst/>
            <a:rect l="l" t="t" r="r" b="b"/>
            <a:pathLst>
              <a:path w="147286" h="196381">
                <a:moveTo>
                  <a:pt x="0" y="24548"/>
                </a:moveTo>
                <a:cubicBezTo>
                  <a:pt x="0" y="11008"/>
                  <a:pt x="11008" y="0"/>
                  <a:pt x="24548" y="0"/>
                </a:cubicBezTo>
                <a:lnTo>
                  <a:pt x="81889" y="0"/>
                </a:lnTo>
                <a:cubicBezTo>
                  <a:pt x="88410" y="0"/>
                  <a:pt x="94662" y="2570"/>
                  <a:pt x="99265" y="7173"/>
                </a:cubicBezTo>
                <a:lnTo>
                  <a:pt x="140113" y="48060"/>
                </a:lnTo>
                <a:cubicBezTo>
                  <a:pt x="144716" y="52662"/>
                  <a:pt x="147286" y="58914"/>
                  <a:pt x="147286" y="65435"/>
                </a:cubicBezTo>
                <a:lnTo>
                  <a:pt x="147286" y="171834"/>
                </a:lnTo>
                <a:cubicBezTo>
                  <a:pt x="147286" y="185373"/>
                  <a:pt x="136278" y="196381"/>
                  <a:pt x="122738" y="196381"/>
                </a:cubicBezTo>
                <a:lnTo>
                  <a:pt x="24548" y="196381"/>
                </a:lnTo>
                <a:cubicBezTo>
                  <a:pt x="11008" y="196381"/>
                  <a:pt x="0" y="185373"/>
                  <a:pt x="0" y="171834"/>
                </a:cubicBezTo>
                <a:lnTo>
                  <a:pt x="0" y="24548"/>
                </a:lnTo>
                <a:close/>
                <a:moveTo>
                  <a:pt x="79780" y="22438"/>
                </a:moveTo>
                <a:lnTo>
                  <a:pt x="79780" y="58301"/>
                </a:lnTo>
                <a:cubicBezTo>
                  <a:pt x="79780" y="63402"/>
                  <a:pt x="83884" y="67506"/>
                  <a:pt x="88985" y="67506"/>
                </a:cubicBezTo>
                <a:lnTo>
                  <a:pt x="124848" y="67506"/>
                </a:lnTo>
                <a:lnTo>
                  <a:pt x="79780" y="22438"/>
                </a:lnTo>
                <a:close/>
                <a:moveTo>
                  <a:pt x="59144" y="113379"/>
                </a:moveTo>
                <a:cubicBezTo>
                  <a:pt x="62443" y="109506"/>
                  <a:pt x="62021" y="103714"/>
                  <a:pt x="58147" y="100415"/>
                </a:cubicBezTo>
                <a:cubicBezTo>
                  <a:pt x="54273" y="97117"/>
                  <a:pt x="48482" y="97539"/>
                  <a:pt x="45183" y="101412"/>
                </a:cubicBezTo>
                <a:lnTo>
                  <a:pt x="26772" y="122892"/>
                </a:lnTo>
                <a:cubicBezTo>
                  <a:pt x="23819" y="126344"/>
                  <a:pt x="23819" y="131407"/>
                  <a:pt x="26772" y="134859"/>
                </a:cubicBezTo>
                <a:lnTo>
                  <a:pt x="45183" y="156338"/>
                </a:lnTo>
                <a:cubicBezTo>
                  <a:pt x="48482" y="160212"/>
                  <a:pt x="54312" y="160634"/>
                  <a:pt x="58147" y="157335"/>
                </a:cubicBezTo>
                <a:cubicBezTo>
                  <a:pt x="61983" y="154037"/>
                  <a:pt x="62443" y="148206"/>
                  <a:pt x="59144" y="144371"/>
                </a:cubicBezTo>
                <a:lnTo>
                  <a:pt x="45873" y="128875"/>
                </a:lnTo>
                <a:lnTo>
                  <a:pt x="59144" y="113379"/>
                </a:lnTo>
                <a:close/>
                <a:moveTo>
                  <a:pt x="102103" y="101412"/>
                </a:moveTo>
                <a:cubicBezTo>
                  <a:pt x="98804" y="97539"/>
                  <a:pt x="92974" y="97117"/>
                  <a:pt x="89139" y="100415"/>
                </a:cubicBezTo>
                <a:cubicBezTo>
                  <a:pt x="85303" y="103714"/>
                  <a:pt x="84843" y="109544"/>
                  <a:pt x="88141" y="113379"/>
                </a:cubicBezTo>
                <a:lnTo>
                  <a:pt x="101412" y="128875"/>
                </a:lnTo>
                <a:lnTo>
                  <a:pt x="88141" y="144371"/>
                </a:lnTo>
                <a:cubicBezTo>
                  <a:pt x="84843" y="148245"/>
                  <a:pt x="85265" y="154037"/>
                  <a:pt x="89139" y="157335"/>
                </a:cubicBezTo>
                <a:cubicBezTo>
                  <a:pt x="93013" y="160634"/>
                  <a:pt x="98804" y="160212"/>
                  <a:pt x="102103" y="156338"/>
                </a:cubicBezTo>
                <a:lnTo>
                  <a:pt x="120514" y="134859"/>
                </a:lnTo>
                <a:cubicBezTo>
                  <a:pt x="123467" y="131407"/>
                  <a:pt x="123467" y="126344"/>
                  <a:pt x="120514" y="122892"/>
                </a:cubicBezTo>
                <a:lnTo>
                  <a:pt x="102103" y="101412"/>
                </a:ln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4"/>
          <p:cNvSpPr/>
          <p:nvPr/>
        </p:nvSpPr>
        <p:spPr>
          <a:xfrm>
            <a:off x="6643272" y="1186470"/>
            <a:ext cx="1448311" cy="2291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8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spec.md 必需格式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299605" y="1513772"/>
            <a:ext cx="5425031" cy="2143828"/>
          </a:xfrm>
          <a:custGeom>
            <a:avLst/>
            <a:gdLst/>
            <a:ahLst/>
            <a:cxnLst/>
            <a:rect l="l" t="t" r="r" b="b"/>
            <a:pathLst>
              <a:path w="5425031" h="2143828">
                <a:moveTo>
                  <a:pt x="65451" y="0"/>
                </a:moveTo>
                <a:lnTo>
                  <a:pt x="5359580" y="0"/>
                </a:lnTo>
                <a:cubicBezTo>
                  <a:pt x="5395727" y="0"/>
                  <a:pt x="5425031" y="29303"/>
                  <a:pt x="5425031" y="65451"/>
                </a:cubicBezTo>
                <a:lnTo>
                  <a:pt x="5425031" y="2078377"/>
                </a:lnTo>
                <a:cubicBezTo>
                  <a:pt x="5425031" y="2114525"/>
                  <a:pt x="5395727" y="2143828"/>
                  <a:pt x="5359580" y="2143828"/>
                </a:cubicBezTo>
                <a:lnTo>
                  <a:pt x="65451" y="2143828"/>
                </a:lnTo>
                <a:cubicBezTo>
                  <a:pt x="29303" y="2143828"/>
                  <a:pt x="0" y="2114525"/>
                  <a:pt x="0" y="2078377"/>
                </a:cubicBezTo>
                <a:lnTo>
                  <a:pt x="0" y="65451"/>
                </a:lnTo>
                <a:cubicBezTo>
                  <a:pt x="0" y="29328"/>
                  <a:pt x="29328" y="0"/>
                  <a:pt x="65451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6397795" y="1611962"/>
            <a:ext cx="5294110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b="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 能力名称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397795" y="1824709"/>
            <a:ext cx="5294110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b="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 Overview（推荐）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6397795" y="2070185"/>
            <a:ext cx="5294110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b="1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## ADDED/MODIFIED/REMOVED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6528716" y="2282932"/>
            <a:ext cx="5163189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b="1" dirty="0">
                <a:solidFill>
                  <a:srgbClr val="D9A4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Requirements 【必需】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659637" y="2495678"/>
            <a:ext cx="5032268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### Requirement: &lt;标题&gt;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790558" y="2708424"/>
            <a:ext cx="4901348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**Priority**: P0/P1/P2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790558" y="2921170"/>
            <a:ext cx="4901348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├── **Rationale**: ...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790558" y="3133917"/>
            <a:ext cx="4901348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#### Scenario: &lt;标题&gt;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921479" y="3346663"/>
            <a:ext cx="4770427" cy="2127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31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└── Given/When/Then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303696" y="3759882"/>
            <a:ext cx="1759248" cy="531866"/>
          </a:xfrm>
          <a:custGeom>
            <a:avLst/>
            <a:gdLst/>
            <a:ahLst/>
            <a:cxnLst/>
            <a:rect l="l" t="t" r="r" b="b"/>
            <a:pathLst>
              <a:path w="1759248" h="531866">
                <a:moveTo>
                  <a:pt x="65462" y="0"/>
                </a:moveTo>
                <a:lnTo>
                  <a:pt x="1693786" y="0"/>
                </a:lnTo>
                <a:cubicBezTo>
                  <a:pt x="1729940" y="0"/>
                  <a:pt x="1759248" y="29308"/>
                  <a:pt x="1759248" y="65462"/>
                </a:cubicBezTo>
                <a:lnTo>
                  <a:pt x="1759248" y="466404"/>
                </a:lnTo>
                <a:cubicBezTo>
                  <a:pt x="1759248" y="502557"/>
                  <a:pt x="1729940" y="531866"/>
                  <a:pt x="1693786" y="531866"/>
                </a:cubicBezTo>
                <a:lnTo>
                  <a:pt x="65462" y="531866"/>
                </a:lnTo>
                <a:cubicBezTo>
                  <a:pt x="29333" y="531866"/>
                  <a:pt x="0" y="502533"/>
                  <a:pt x="0" y="466404"/>
                </a:cubicBezTo>
                <a:lnTo>
                  <a:pt x="0" y="65462"/>
                </a:lnTo>
                <a:cubicBezTo>
                  <a:pt x="0" y="29333"/>
                  <a:pt x="29333" y="0"/>
                  <a:pt x="65462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Text 36"/>
          <p:cNvSpPr/>
          <p:nvPr/>
        </p:nvSpPr>
        <p:spPr>
          <a:xfrm>
            <a:off x="6340518" y="3829434"/>
            <a:ext cx="1685605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31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Delta Header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6340518" y="4025815"/>
            <a:ext cx="1685605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31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必需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8133519" y="3759882"/>
            <a:ext cx="1759248" cy="531866"/>
          </a:xfrm>
          <a:custGeom>
            <a:avLst/>
            <a:gdLst/>
            <a:ahLst/>
            <a:cxnLst/>
            <a:rect l="l" t="t" r="r" b="b"/>
            <a:pathLst>
              <a:path w="1759248" h="531866">
                <a:moveTo>
                  <a:pt x="65462" y="0"/>
                </a:moveTo>
                <a:lnTo>
                  <a:pt x="1693786" y="0"/>
                </a:lnTo>
                <a:cubicBezTo>
                  <a:pt x="1729940" y="0"/>
                  <a:pt x="1759248" y="29308"/>
                  <a:pt x="1759248" y="65462"/>
                </a:cubicBezTo>
                <a:lnTo>
                  <a:pt x="1759248" y="466404"/>
                </a:lnTo>
                <a:cubicBezTo>
                  <a:pt x="1759248" y="502557"/>
                  <a:pt x="1729940" y="531866"/>
                  <a:pt x="1693786" y="531866"/>
                </a:cubicBezTo>
                <a:lnTo>
                  <a:pt x="65462" y="531866"/>
                </a:lnTo>
                <a:cubicBezTo>
                  <a:pt x="29333" y="531866"/>
                  <a:pt x="0" y="502533"/>
                  <a:pt x="0" y="466404"/>
                </a:cubicBezTo>
                <a:lnTo>
                  <a:pt x="0" y="65462"/>
                </a:lnTo>
                <a:cubicBezTo>
                  <a:pt x="0" y="29333"/>
                  <a:pt x="29333" y="0"/>
                  <a:pt x="65462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9"/>
          <p:cNvSpPr/>
          <p:nvPr/>
        </p:nvSpPr>
        <p:spPr>
          <a:xfrm>
            <a:off x="8170340" y="3829434"/>
            <a:ext cx="1685605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31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Requirement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8170340" y="4025815"/>
            <a:ext cx="1685605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31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必需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9963406" y="3759882"/>
            <a:ext cx="1759248" cy="531866"/>
          </a:xfrm>
          <a:custGeom>
            <a:avLst/>
            <a:gdLst/>
            <a:ahLst/>
            <a:cxnLst/>
            <a:rect l="l" t="t" r="r" b="b"/>
            <a:pathLst>
              <a:path w="1759248" h="531866">
                <a:moveTo>
                  <a:pt x="65462" y="0"/>
                </a:moveTo>
                <a:lnTo>
                  <a:pt x="1693786" y="0"/>
                </a:lnTo>
                <a:cubicBezTo>
                  <a:pt x="1729940" y="0"/>
                  <a:pt x="1759248" y="29308"/>
                  <a:pt x="1759248" y="65462"/>
                </a:cubicBezTo>
                <a:lnTo>
                  <a:pt x="1759248" y="466404"/>
                </a:lnTo>
                <a:cubicBezTo>
                  <a:pt x="1759248" y="502557"/>
                  <a:pt x="1729940" y="531866"/>
                  <a:pt x="1693786" y="531866"/>
                </a:cubicBezTo>
                <a:lnTo>
                  <a:pt x="65462" y="531866"/>
                </a:lnTo>
                <a:cubicBezTo>
                  <a:pt x="29333" y="531866"/>
                  <a:pt x="0" y="502533"/>
                  <a:pt x="0" y="466404"/>
                </a:cubicBezTo>
                <a:lnTo>
                  <a:pt x="0" y="65462"/>
                </a:lnTo>
                <a:cubicBezTo>
                  <a:pt x="0" y="29333"/>
                  <a:pt x="29333" y="0"/>
                  <a:pt x="65462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2"/>
          <p:cNvSpPr/>
          <p:nvPr/>
        </p:nvSpPr>
        <p:spPr>
          <a:xfrm>
            <a:off x="10000227" y="3829434"/>
            <a:ext cx="1685605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31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Scenario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10000227" y="4025815"/>
            <a:ext cx="1685605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31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必需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331393" y="4815431"/>
            <a:ext cx="11529213" cy="1710153"/>
          </a:xfrm>
          <a:custGeom>
            <a:avLst/>
            <a:gdLst/>
            <a:ahLst/>
            <a:cxnLst/>
            <a:rect l="l" t="t" r="r" b="b"/>
            <a:pathLst>
              <a:path w="11529213" h="1710153">
                <a:moveTo>
                  <a:pt x="65465" y="0"/>
                </a:moveTo>
                <a:lnTo>
                  <a:pt x="11463749" y="0"/>
                </a:lnTo>
                <a:cubicBezTo>
                  <a:pt x="11499904" y="0"/>
                  <a:pt x="11529213" y="29310"/>
                  <a:pt x="11529213" y="65465"/>
                </a:cubicBezTo>
                <a:lnTo>
                  <a:pt x="11529213" y="1644688"/>
                </a:lnTo>
                <a:cubicBezTo>
                  <a:pt x="11529213" y="1680843"/>
                  <a:pt x="11499904" y="1710153"/>
                  <a:pt x="11463749" y="1710153"/>
                </a:cubicBezTo>
                <a:lnTo>
                  <a:pt x="65465" y="1710153"/>
                </a:lnTo>
                <a:cubicBezTo>
                  <a:pt x="29310" y="1710153"/>
                  <a:pt x="0" y="1680843"/>
                  <a:pt x="0" y="1644688"/>
                </a:cubicBezTo>
                <a:lnTo>
                  <a:pt x="0" y="65465"/>
                </a:lnTo>
                <a:cubicBezTo>
                  <a:pt x="0" y="29334"/>
                  <a:pt x="29334" y="0"/>
                  <a:pt x="65465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5"/>
          <p:cNvSpPr/>
          <p:nvPr/>
        </p:nvSpPr>
        <p:spPr>
          <a:xfrm>
            <a:off x="476634" y="4983173"/>
            <a:ext cx="184107" cy="163651"/>
          </a:xfrm>
          <a:custGeom>
            <a:avLst/>
            <a:gdLst/>
            <a:ahLst/>
            <a:cxnLst/>
            <a:rect l="l" t="t" r="r" b="b"/>
            <a:pathLst>
              <a:path w="184107" h="163651">
                <a:moveTo>
                  <a:pt x="98926" y="-6041"/>
                </a:moveTo>
                <a:cubicBezTo>
                  <a:pt x="97615" y="-8598"/>
                  <a:pt x="94962" y="-10228"/>
                  <a:pt x="92086" y="-10228"/>
                </a:cubicBezTo>
                <a:cubicBezTo>
                  <a:pt x="89209" y="-10228"/>
                  <a:pt x="86556" y="-8598"/>
                  <a:pt x="85246" y="-6041"/>
                </a:cubicBezTo>
                <a:lnTo>
                  <a:pt x="61721" y="40050"/>
                </a:lnTo>
                <a:lnTo>
                  <a:pt x="10612" y="48168"/>
                </a:lnTo>
                <a:cubicBezTo>
                  <a:pt x="7767" y="48616"/>
                  <a:pt x="5402" y="50630"/>
                  <a:pt x="4507" y="53378"/>
                </a:cubicBezTo>
                <a:cubicBezTo>
                  <a:pt x="3612" y="56127"/>
                  <a:pt x="4347" y="59132"/>
                  <a:pt x="6361" y="61177"/>
                </a:cubicBezTo>
                <a:lnTo>
                  <a:pt x="42926" y="97775"/>
                </a:lnTo>
                <a:lnTo>
                  <a:pt x="34872" y="148884"/>
                </a:lnTo>
                <a:cubicBezTo>
                  <a:pt x="34424" y="151729"/>
                  <a:pt x="35607" y="154605"/>
                  <a:pt x="37940" y="156299"/>
                </a:cubicBezTo>
                <a:cubicBezTo>
                  <a:pt x="40273" y="157994"/>
                  <a:pt x="43342" y="158249"/>
                  <a:pt x="45931" y="156939"/>
                </a:cubicBezTo>
                <a:lnTo>
                  <a:pt x="92086" y="133478"/>
                </a:lnTo>
                <a:lnTo>
                  <a:pt x="138208" y="156939"/>
                </a:lnTo>
                <a:cubicBezTo>
                  <a:pt x="140765" y="158249"/>
                  <a:pt x="143866" y="157994"/>
                  <a:pt x="146199" y="156299"/>
                </a:cubicBezTo>
                <a:cubicBezTo>
                  <a:pt x="148532" y="154605"/>
                  <a:pt x="149715" y="151761"/>
                  <a:pt x="149268" y="148884"/>
                </a:cubicBezTo>
                <a:lnTo>
                  <a:pt x="141181" y="97775"/>
                </a:lnTo>
                <a:lnTo>
                  <a:pt x="177747" y="61177"/>
                </a:lnTo>
                <a:cubicBezTo>
                  <a:pt x="179792" y="59132"/>
                  <a:pt x="180496" y="56127"/>
                  <a:pt x="179601" y="53378"/>
                </a:cubicBezTo>
                <a:cubicBezTo>
                  <a:pt x="178706" y="50630"/>
                  <a:pt x="176372" y="48616"/>
                  <a:pt x="173496" y="48168"/>
                </a:cubicBezTo>
                <a:lnTo>
                  <a:pt x="122419" y="40050"/>
                </a:lnTo>
                <a:lnTo>
                  <a:pt x="98926" y="-6041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Text 46"/>
          <p:cNvSpPr/>
          <p:nvPr/>
        </p:nvSpPr>
        <p:spPr>
          <a:xfrm>
            <a:off x="769160" y="4950443"/>
            <a:ext cx="957358" cy="2291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模板文件汇总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482770" y="5277745"/>
            <a:ext cx="2724789" cy="818255"/>
          </a:xfrm>
          <a:custGeom>
            <a:avLst/>
            <a:gdLst/>
            <a:ahLst/>
            <a:cxnLst/>
            <a:rect l="l" t="t" r="r" b="b"/>
            <a:pathLst>
              <a:path w="2724789" h="818255">
                <a:moveTo>
                  <a:pt x="32730" y="0"/>
                </a:moveTo>
                <a:lnTo>
                  <a:pt x="2659329" y="0"/>
                </a:lnTo>
                <a:cubicBezTo>
                  <a:pt x="2695482" y="0"/>
                  <a:pt x="2724789" y="29308"/>
                  <a:pt x="2724789" y="65460"/>
                </a:cubicBezTo>
                <a:lnTo>
                  <a:pt x="2724789" y="752795"/>
                </a:lnTo>
                <a:cubicBezTo>
                  <a:pt x="2724789" y="788947"/>
                  <a:pt x="2695482" y="818255"/>
                  <a:pt x="2659329" y="818255"/>
                </a:cubicBezTo>
                <a:lnTo>
                  <a:pt x="32730" y="818255"/>
                </a:lnTo>
                <a:cubicBezTo>
                  <a:pt x="14654" y="818255"/>
                  <a:pt x="0" y="803601"/>
                  <a:pt x="0" y="785525"/>
                </a:cubicBezTo>
                <a:lnTo>
                  <a:pt x="0" y="32730"/>
                </a:lnTo>
                <a:cubicBezTo>
                  <a:pt x="0" y="14666"/>
                  <a:pt x="14666" y="0"/>
                  <a:pt x="3273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Shape 48"/>
          <p:cNvSpPr/>
          <p:nvPr/>
        </p:nvSpPr>
        <p:spPr>
          <a:xfrm>
            <a:off x="482770" y="5277745"/>
            <a:ext cx="32730" cy="818255"/>
          </a:xfrm>
          <a:custGeom>
            <a:avLst/>
            <a:gdLst/>
            <a:ahLst/>
            <a:cxnLst/>
            <a:rect l="l" t="t" r="r" b="b"/>
            <a:pathLst>
              <a:path w="32730" h="818255">
                <a:moveTo>
                  <a:pt x="32730" y="0"/>
                </a:moveTo>
                <a:lnTo>
                  <a:pt x="32730" y="0"/>
                </a:lnTo>
                <a:lnTo>
                  <a:pt x="32730" y="818255"/>
                </a:lnTo>
                <a:lnTo>
                  <a:pt x="32730" y="818255"/>
                </a:lnTo>
                <a:cubicBezTo>
                  <a:pt x="14654" y="818255"/>
                  <a:pt x="0" y="803601"/>
                  <a:pt x="0" y="785525"/>
                </a:cubicBezTo>
                <a:lnTo>
                  <a:pt x="0" y="32730"/>
                </a:lnTo>
                <a:cubicBezTo>
                  <a:pt x="0" y="14666"/>
                  <a:pt x="14666" y="0"/>
                  <a:pt x="3273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Text 49"/>
          <p:cNvSpPr/>
          <p:nvPr/>
        </p:nvSpPr>
        <p:spPr>
          <a:xfrm>
            <a:off x="597326" y="5375936"/>
            <a:ext cx="2577503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1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proposal.md 模板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597326" y="5605047"/>
            <a:ext cx="2577503" cy="3927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schemas/spec-driven/templates/proposal.md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3321604" y="5277745"/>
            <a:ext cx="2724789" cy="818255"/>
          </a:xfrm>
          <a:custGeom>
            <a:avLst/>
            <a:gdLst/>
            <a:ahLst/>
            <a:cxnLst/>
            <a:rect l="l" t="t" r="r" b="b"/>
            <a:pathLst>
              <a:path w="2724789" h="818255">
                <a:moveTo>
                  <a:pt x="32730" y="0"/>
                </a:moveTo>
                <a:lnTo>
                  <a:pt x="2659329" y="0"/>
                </a:lnTo>
                <a:cubicBezTo>
                  <a:pt x="2695482" y="0"/>
                  <a:pt x="2724789" y="29308"/>
                  <a:pt x="2724789" y="65460"/>
                </a:cubicBezTo>
                <a:lnTo>
                  <a:pt x="2724789" y="752795"/>
                </a:lnTo>
                <a:cubicBezTo>
                  <a:pt x="2724789" y="788947"/>
                  <a:pt x="2695482" y="818255"/>
                  <a:pt x="2659329" y="818255"/>
                </a:cubicBezTo>
                <a:lnTo>
                  <a:pt x="32730" y="818255"/>
                </a:lnTo>
                <a:cubicBezTo>
                  <a:pt x="14654" y="818255"/>
                  <a:pt x="0" y="803601"/>
                  <a:pt x="0" y="785525"/>
                </a:cubicBezTo>
                <a:lnTo>
                  <a:pt x="0" y="32730"/>
                </a:lnTo>
                <a:cubicBezTo>
                  <a:pt x="0" y="14666"/>
                  <a:pt x="14666" y="0"/>
                  <a:pt x="3273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Shape 52"/>
          <p:cNvSpPr/>
          <p:nvPr/>
        </p:nvSpPr>
        <p:spPr>
          <a:xfrm>
            <a:off x="3321604" y="5277745"/>
            <a:ext cx="32730" cy="818255"/>
          </a:xfrm>
          <a:custGeom>
            <a:avLst/>
            <a:gdLst/>
            <a:ahLst/>
            <a:cxnLst/>
            <a:rect l="l" t="t" r="r" b="b"/>
            <a:pathLst>
              <a:path w="32730" h="818255">
                <a:moveTo>
                  <a:pt x="32730" y="0"/>
                </a:moveTo>
                <a:lnTo>
                  <a:pt x="32730" y="0"/>
                </a:lnTo>
                <a:lnTo>
                  <a:pt x="32730" y="818255"/>
                </a:lnTo>
                <a:lnTo>
                  <a:pt x="32730" y="818255"/>
                </a:lnTo>
                <a:cubicBezTo>
                  <a:pt x="14654" y="818255"/>
                  <a:pt x="0" y="803601"/>
                  <a:pt x="0" y="785525"/>
                </a:cubicBezTo>
                <a:lnTo>
                  <a:pt x="0" y="32730"/>
                </a:lnTo>
                <a:cubicBezTo>
                  <a:pt x="0" y="14666"/>
                  <a:pt x="14666" y="0"/>
                  <a:pt x="3273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Text 53"/>
          <p:cNvSpPr/>
          <p:nvPr/>
        </p:nvSpPr>
        <p:spPr>
          <a:xfrm>
            <a:off x="3436160" y="5375936"/>
            <a:ext cx="2577503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1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spec.md 模板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3436160" y="5605047"/>
            <a:ext cx="2577503" cy="3927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schemas/spec-driven/templates/spec.md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6160502" y="5277745"/>
            <a:ext cx="2724789" cy="818255"/>
          </a:xfrm>
          <a:custGeom>
            <a:avLst/>
            <a:gdLst/>
            <a:ahLst/>
            <a:cxnLst/>
            <a:rect l="l" t="t" r="r" b="b"/>
            <a:pathLst>
              <a:path w="2724789" h="818255">
                <a:moveTo>
                  <a:pt x="32730" y="0"/>
                </a:moveTo>
                <a:lnTo>
                  <a:pt x="2659329" y="0"/>
                </a:lnTo>
                <a:cubicBezTo>
                  <a:pt x="2695482" y="0"/>
                  <a:pt x="2724789" y="29308"/>
                  <a:pt x="2724789" y="65460"/>
                </a:cubicBezTo>
                <a:lnTo>
                  <a:pt x="2724789" y="752795"/>
                </a:lnTo>
                <a:cubicBezTo>
                  <a:pt x="2724789" y="788947"/>
                  <a:pt x="2695482" y="818255"/>
                  <a:pt x="2659329" y="818255"/>
                </a:cubicBezTo>
                <a:lnTo>
                  <a:pt x="32730" y="818255"/>
                </a:lnTo>
                <a:cubicBezTo>
                  <a:pt x="14654" y="818255"/>
                  <a:pt x="0" y="803601"/>
                  <a:pt x="0" y="785525"/>
                </a:cubicBezTo>
                <a:lnTo>
                  <a:pt x="0" y="32730"/>
                </a:lnTo>
                <a:cubicBezTo>
                  <a:pt x="0" y="14666"/>
                  <a:pt x="14666" y="0"/>
                  <a:pt x="3273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8" name="Shape 56"/>
          <p:cNvSpPr/>
          <p:nvPr/>
        </p:nvSpPr>
        <p:spPr>
          <a:xfrm>
            <a:off x="6160502" y="5277745"/>
            <a:ext cx="32730" cy="818255"/>
          </a:xfrm>
          <a:custGeom>
            <a:avLst/>
            <a:gdLst/>
            <a:ahLst/>
            <a:cxnLst/>
            <a:rect l="l" t="t" r="r" b="b"/>
            <a:pathLst>
              <a:path w="32730" h="818255">
                <a:moveTo>
                  <a:pt x="32730" y="0"/>
                </a:moveTo>
                <a:lnTo>
                  <a:pt x="32730" y="0"/>
                </a:lnTo>
                <a:lnTo>
                  <a:pt x="32730" y="818255"/>
                </a:lnTo>
                <a:lnTo>
                  <a:pt x="32730" y="818255"/>
                </a:lnTo>
                <a:cubicBezTo>
                  <a:pt x="14654" y="818255"/>
                  <a:pt x="0" y="803601"/>
                  <a:pt x="0" y="785525"/>
                </a:cubicBezTo>
                <a:lnTo>
                  <a:pt x="0" y="32730"/>
                </a:lnTo>
                <a:cubicBezTo>
                  <a:pt x="0" y="14666"/>
                  <a:pt x="14666" y="0"/>
                  <a:pt x="3273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Text 57"/>
          <p:cNvSpPr/>
          <p:nvPr/>
        </p:nvSpPr>
        <p:spPr>
          <a:xfrm>
            <a:off x="6275057" y="5375936"/>
            <a:ext cx="2577503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1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design.md 模板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6275057" y="5605047"/>
            <a:ext cx="2577503" cy="3927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schemas/spec-driven/templates/design.md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8999399" y="5277745"/>
            <a:ext cx="2724789" cy="818255"/>
          </a:xfrm>
          <a:custGeom>
            <a:avLst/>
            <a:gdLst/>
            <a:ahLst/>
            <a:cxnLst/>
            <a:rect l="l" t="t" r="r" b="b"/>
            <a:pathLst>
              <a:path w="2724789" h="818255">
                <a:moveTo>
                  <a:pt x="32730" y="0"/>
                </a:moveTo>
                <a:lnTo>
                  <a:pt x="2659329" y="0"/>
                </a:lnTo>
                <a:cubicBezTo>
                  <a:pt x="2695482" y="0"/>
                  <a:pt x="2724789" y="29308"/>
                  <a:pt x="2724789" y="65460"/>
                </a:cubicBezTo>
                <a:lnTo>
                  <a:pt x="2724789" y="752795"/>
                </a:lnTo>
                <a:cubicBezTo>
                  <a:pt x="2724789" y="788947"/>
                  <a:pt x="2695482" y="818255"/>
                  <a:pt x="2659329" y="818255"/>
                </a:cubicBezTo>
                <a:lnTo>
                  <a:pt x="32730" y="818255"/>
                </a:lnTo>
                <a:cubicBezTo>
                  <a:pt x="14654" y="818255"/>
                  <a:pt x="0" y="803601"/>
                  <a:pt x="0" y="785525"/>
                </a:cubicBezTo>
                <a:lnTo>
                  <a:pt x="0" y="32730"/>
                </a:lnTo>
                <a:cubicBezTo>
                  <a:pt x="0" y="14666"/>
                  <a:pt x="14666" y="0"/>
                  <a:pt x="3273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2" name="Shape 60"/>
          <p:cNvSpPr/>
          <p:nvPr/>
        </p:nvSpPr>
        <p:spPr>
          <a:xfrm>
            <a:off x="8999399" y="5277745"/>
            <a:ext cx="32730" cy="818255"/>
          </a:xfrm>
          <a:custGeom>
            <a:avLst/>
            <a:gdLst/>
            <a:ahLst/>
            <a:cxnLst/>
            <a:rect l="l" t="t" r="r" b="b"/>
            <a:pathLst>
              <a:path w="32730" h="818255">
                <a:moveTo>
                  <a:pt x="32730" y="0"/>
                </a:moveTo>
                <a:lnTo>
                  <a:pt x="32730" y="0"/>
                </a:lnTo>
                <a:lnTo>
                  <a:pt x="32730" y="818255"/>
                </a:lnTo>
                <a:lnTo>
                  <a:pt x="32730" y="818255"/>
                </a:lnTo>
                <a:cubicBezTo>
                  <a:pt x="14654" y="818255"/>
                  <a:pt x="0" y="803601"/>
                  <a:pt x="0" y="785525"/>
                </a:cubicBezTo>
                <a:lnTo>
                  <a:pt x="0" y="32730"/>
                </a:lnTo>
                <a:cubicBezTo>
                  <a:pt x="0" y="14666"/>
                  <a:pt x="14666" y="0"/>
                  <a:pt x="3273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3" name="Text 61"/>
          <p:cNvSpPr/>
          <p:nvPr/>
        </p:nvSpPr>
        <p:spPr>
          <a:xfrm>
            <a:off x="9113955" y="5375936"/>
            <a:ext cx="2577503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1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tasks.md 模板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9113955" y="5605047"/>
            <a:ext cx="2577503" cy="3927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schemas/spec-driven/templates/tasks.md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3656258" y="6226921"/>
            <a:ext cx="130921" cy="130921"/>
          </a:xfrm>
          <a:custGeom>
            <a:avLst/>
            <a:gdLst/>
            <a:ahLst/>
            <a:cxnLst/>
            <a:rect l="l" t="t" r="r" b="b"/>
            <a:pathLst>
              <a:path w="130921" h="130921">
                <a:moveTo>
                  <a:pt x="65460" y="130921"/>
                </a:moveTo>
                <a:cubicBezTo>
                  <a:pt x="101589" y="130921"/>
                  <a:pt x="130921" y="101589"/>
                  <a:pt x="130921" y="65460"/>
                </a:cubicBezTo>
                <a:cubicBezTo>
                  <a:pt x="130921" y="29332"/>
                  <a:pt x="101589" y="0"/>
                  <a:pt x="65460" y="0"/>
                </a:cubicBezTo>
                <a:cubicBezTo>
                  <a:pt x="29332" y="0"/>
                  <a:pt x="0" y="29332"/>
                  <a:pt x="0" y="65460"/>
                </a:cubicBezTo>
                <a:cubicBezTo>
                  <a:pt x="0" y="101589"/>
                  <a:pt x="29332" y="130921"/>
                  <a:pt x="65460" y="130921"/>
                </a:cubicBezTo>
                <a:close/>
                <a:moveTo>
                  <a:pt x="57278" y="40913"/>
                </a:moveTo>
                <a:cubicBezTo>
                  <a:pt x="57278" y="36397"/>
                  <a:pt x="60944" y="32730"/>
                  <a:pt x="65460" y="32730"/>
                </a:cubicBezTo>
                <a:cubicBezTo>
                  <a:pt x="69976" y="32730"/>
                  <a:pt x="73643" y="36397"/>
                  <a:pt x="73643" y="40913"/>
                </a:cubicBezTo>
                <a:cubicBezTo>
                  <a:pt x="73643" y="45429"/>
                  <a:pt x="69976" y="49095"/>
                  <a:pt x="65460" y="49095"/>
                </a:cubicBezTo>
                <a:cubicBezTo>
                  <a:pt x="60944" y="49095"/>
                  <a:pt x="57278" y="45429"/>
                  <a:pt x="57278" y="40913"/>
                </a:cubicBezTo>
                <a:close/>
                <a:moveTo>
                  <a:pt x="55232" y="57278"/>
                </a:moveTo>
                <a:lnTo>
                  <a:pt x="67506" y="57278"/>
                </a:lnTo>
                <a:cubicBezTo>
                  <a:pt x="70907" y="57278"/>
                  <a:pt x="73643" y="60014"/>
                  <a:pt x="73643" y="63415"/>
                </a:cubicBezTo>
                <a:lnTo>
                  <a:pt x="73643" y="85917"/>
                </a:lnTo>
                <a:lnTo>
                  <a:pt x="75689" y="85917"/>
                </a:lnTo>
                <a:cubicBezTo>
                  <a:pt x="79089" y="85917"/>
                  <a:pt x="81826" y="88653"/>
                  <a:pt x="81826" y="92054"/>
                </a:cubicBezTo>
                <a:cubicBezTo>
                  <a:pt x="81826" y="95455"/>
                  <a:pt x="79089" y="98191"/>
                  <a:pt x="75689" y="98191"/>
                </a:cubicBezTo>
                <a:lnTo>
                  <a:pt x="55232" y="98191"/>
                </a:lnTo>
                <a:cubicBezTo>
                  <a:pt x="51831" y="98191"/>
                  <a:pt x="49095" y="95455"/>
                  <a:pt x="49095" y="92054"/>
                </a:cubicBezTo>
                <a:cubicBezTo>
                  <a:pt x="49095" y="88653"/>
                  <a:pt x="51831" y="85917"/>
                  <a:pt x="55232" y="85917"/>
                </a:cubicBezTo>
                <a:lnTo>
                  <a:pt x="61369" y="85917"/>
                </a:lnTo>
                <a:lnTo>
                  <a:pt x="61369" y="69552"/>
                </a:lnTo>
                <a:lnTo>
                  <a:pt x="55232" y="69552"/>
                </a:lnTo>
                <a:cubicBezTo>
                  <a:pt x="51831" y="69552"/>
                  <a:pt x="49095" y="66816"/>
                  <a:pt x="49095" y="63415"/>
                </a:cubicBezTo>
                <a:cubicBezTo>
                  <a:pt x="49095" y="60014"/>
                  <a:pt x="51831" y="57278"/>
                  <a:pt x="55232" y="57278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6" name="Text 64"/>
          <p:cNvSpPr/>
          <p:nvPr/>
        </p:nvSpPr>
        <p:spPr>
          <a:xfrm>
            <a:off x="639502" y="6194191"/>
            <a:ext cx="11118823" cy="1963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31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运行 </a:t>
            </a:r>
            <a:r>
              <a:rPr lang="en-US" sz="1031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templates </a:t>
            </a:r>
            <a:r>
              <a:rPr lang="en-US" sz="1031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查看完整路径，或使用 </a:t>
            </a:r>
            <a:r>
              <a:rPr lang="en-US" sz="1031" dirty="0">
                <a:solidFill>
                  <a:srgbClr val="D9A443"/>
                </a:solidFill>
                <a:highlight>
                  <a:srgbClr val="D9A443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/opsx:propose </a:t>
            </a:r>
            <a:r>
              <a:rPr lang="en-US" sz="1031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自动生成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A7EBB">
                  <a:alpha val="20000"/>
                </a:srgbClr>
              </a:gs>
              <a:gs pos="50000">
                <a:srgbClr val="1A1D21"/>
              </a:gs>
              <a:gs pos="100000">
                <a:srgbClr val="1A1D21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781050" y="230505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1200150" y="0"/>
                </a:moveTo>
                <a:lnTo>
                  <a:pt x="1200150" y="0"/>
                </a:lnTo>
                <a:cubicBezTo>
                  <a:pt x="1862531" y="0"/>
                  <a:pt x="2400300" y="537769"/>
                  <a:pt x="2400300" y="1200150"/>
                </a:cubicBezTo>
                <a:lnTo>
                  <a:pt x="2400300" y="1200150"/>
                </a:lnTo>
                <a:cubicBezTo>
                  <a:pt x="2400300" y="1862531"/>
                  <a:pt x="1862531" y="2400300"/>
                  <a:pt x="1200150" y="2400300"/>
                </a:cubicBezTo>
                <a:lnTo>
                  <a:pt x="1200150" y="2400300"/>
                </a:lnTo>
                <a:cubicBezTo>
                  <a:pt x="537769" y="2400300"/>
                  <a:pt x="0" y="1862531"/>
                  <a:pt x="0" y="1200150"/>
                </a:cubicBezTo>
                <a:lnTo>
                  <a:pt x="0" y="1200150"/>
                </a:lnTo>
                <a:cubicBezTo>
                  <a:pt x="0" y="537769"/>
                  <a:pt x="537769" y="0"/>
                  <a:pt x="12001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4A7EBB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1238250" y="3448050"/>
            <a:ext cx="1485900" cy="1485900"/>
          </a:xfrm>
          <a:custGeom>
            <a:avLst/>
            <a:gdLst/>
            <a:ahLst/>
            <a:cxnLst/>
            <a:rect l="l" t="t" r="r" b="b"/>
            <a:pathLst>
              <a:path w="1485900" h="1485900">
                <a:moveTo>
                  <a:pt x="742950" y="0"/>
                </a:moveTo>
                <a:lnTo>
                  <a:pt x="742950" y="0"/>
                </a:lnTo>
                <a:cubicBezTo>
                  <a:pt x="1152995" y="0"/>
                  <a:pt x="1485900" y="332905"/>
                  <a:pt x="1485900" y="742950"/>
                </a:cubicBezTo>
                <a:lnTo>
                  <a:pt x="1485900" y="742950"/>
                </a:lnTo>
                <a:cubicBezTo>
                  <a:pt x="1485900" y="1152995"/>
                  <a:pt x="1152995" y="1485900"/>
                  <a:pt x="742950" y="1485900"/>
                </a:cubicBezTo>
                <a:lnTo>
                  <a:pt x="742950" y="1485900"/>
                </a:lnTo>
                <a:cubicBezTo>
                  <a:pt x="332905" y="1485900"/>
                  <a:pt x="0" y="1152995"/>
                  <a:pt x="0" y="742950"/>
                </a:cubicBezTo>
                <a:lnTo>
                  <a:pt x="0" y="742950"/>
                </a:lnTo>
                <a:cubicBezTo>
                  <a:pt x="0" y="332905"/>
                  <a:pt x="332905" y="0"/>
                  <a:pt x="7429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9A443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385763" y="1963341"/>
            <a:ext cx="1476375" cy="428625"/>
          </a:xfrm>
          <a:custGeom>
            <a:avLst/>
            <a:gdLst/>
            <a:ahLst/>
            <a:cxnLst/>
            <a:rect l="l" t="t" r="r" b="b"/>
            <a:pathLst>
              <a:path w="1476375" h="428625">
                <a:moveTo>
                  <a:pt x="76201" y="0"/>
                </a:moveTo>
                <a:lnTo>
                  <a:pt x="1400174" y="0"/>
                </a:lnTo>
                <a:cubicBezTo>
                  <a:pt x="1442259" y="0"/>
                  <a:pt x="1476375" y="34116"/>
                  <a:pt x="1476375" y="76201"/>
                </a:cubicBezTo>
                <a:lnTo>
                  <a:pt x="1476375" y="352424"/>
                </a:lnTo>
                <a:cubicBezTo>
                  <a:pt x="1476375" y="394509"/>
                  <a:pt x="1442259" y="428625"/>
                  <a:pt x="1400174" y="428625"/>
                </a:cubicBezTo>
                <a:lnTo>
                  <a:pt x="76201" y="428625"/>
                </a:lnTo>
                <a:cubicBezTo>
                  <a:pt x="34116" y="428625"/>
                  <a:pt x="0" y="394509"/>
                  <a:pt x="0" y="352424"/>
                </a:cubicBezTo>
                <a:lnTo>
                  <a:pt x="0" y="76201"/>
                </a:lnTo>
                <a:cubicBezTo>
                  <a:pt x="0" y="34145"/>
                  <a:pt x="34145" y="0"/>
                  <a:pt x="762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 w="12700">
            <a:solidFill>
              <a:srgbClr val="4A7EBB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542925" y="2058591"/>
            <a:ext cx="124971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kern="0" spc="68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CHAPTER 06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2625328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验证与常见错误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81000" y="3711178"/>
            <a:ext cx="65436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确保文档格式正确，快速定位问题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81000" y="4747022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1447800" y="4632722"/>
            <a:ext cx="15240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validate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1901" y="321901"/>
            <a:ext cx="11612578" cy="1931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4" b="1" kern="0" spc="51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VALIDATION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21901" y="579422"/>
            <a:ext cx="11693053" cy="3219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81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验证命令与调试技巧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25925" y="1034107"/>
            <a:ext cx="5697648" cy="2905156"/>
          </a:xfrm>
          <a:custGeom>
            <a:avLst/>
            <a:gdLst/>
            <a:ahLst/>
            <a:cxnLst/>
            <a:rect l="l" t="t" r="r" b="b"/>
            <a:pathLst>
              <a:path w="5697648" h="2905156">
                <a:moveTo>
                  <a:pt x="64378" y="0"/>
                </a:moveTo>
                <a:lnTo>
                  <a:pt x="5633269" y="0"/>
                </a:lnTo>
                <a:cubicBezTo>
                  <a:pt x="5668824" y="0"/>
                  <a:pt x="5697648" y="28823"/>
                  <a:pt x="5697648" y="64378"/>
                </a:cubicBezTo>
                <a:lnTo>
                  <a:pt x="5697648" y="2840778"/>
                </a:lnTo>
                <a:cubicBezTo>
                  <a:pt x="5697648" y="2876333"/>
                  <a:pt x="5668824" y="2905156"/>
                  <a:pt x="5633269" y="2905156"/>
                </a:cubicBezTo>
                <a:lnTo>
                  <a:pt x="64378" y="2905156"/>
                </a:lnTo>
                <a:cubicBezTo>
                  <a:pt x="28823" y="2905156"/>
                  <a:pt x="0" y="2876333"/>
                  <a:pt x="0" y="2840778"/>
                </a:cubicBezTo>
                <a:lnTo>
                  <a:pt x="0" y="64378"/>
                </a:lnTo>
                <a:cubicBezTo>
                  <a:pt x="0" y="28847"/>
                  <a:pt x="28847" y="0"/>
                  <a:pt x="64378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482851" y="1182986"/>
            <a:ext cx="193141" cy="193141"/>
          </a:xfrm>
          <a:custGeom>
            <a:avLst/>
            <a:gdLst/>
            <a:ahLst/>
            <a:cxnLst/>
            <a:rect l="l" t="t" r="r" b="b"/>
            <a:pathLst>
              <a:path w="193141" h="193141">
                <a:moveTo>
                  <a:pt x="96570" y="193141"/>
                </a:moveTo>
                <a:cubicBezTo>
                  <a:pt x="149869" y="193141"/>
                  <a:pt x="193141" y="149869"/>
                  <a:pt x="193141" y="96570"/>
                </a:cubicBezTo>
                <a:cubicBezTo>
                  <a:pt x="193141" y="43272"/>
                  <a:pt x="149869" y="0"/>
                  <a:pt x="96570" y="0"/>
                </a:cubicBezTo>
                <a:cubicBezTo>
                  <a:pt x="43272" y="0"/>
                  <a:pt x="0" y="43272"/>
                  <a:pt x="0" y="96570"/>
                </a:cubicBezTo>
                <a:cubicBezTo>
                  <a:pt x="0" y="149869"/>
                  <a:pt x="43272" y="193141"/>
                  <a:pt x="96570" y="193141"/>
                </a:cubicBezTo>
                <a:close/>
                <a:moveTo>
                  <a:pt x="128408" y="80236"/>
                </a:moveTo>
                <a:lnTo>
                  <a:pt x="98230" y="128521"/>
                </a:lnTo>
                <a:cubicBezTo>
                  <a:pt x="96646" y="131049"/>
                  <a:pt x="93930" y="132633"/>
                  <a:pt x="90950" y="132784"/>
                </a:cubicBezTo>
                <a:cubicBezTo>
                  <a:pt x="87970" y="132935"/>
                  <a:pt x="85103" y="131577"/>
                  <a:pt x="83330" y="129163"/>
                </a:cubicBezTo>
                <a:lnTo>
                  <a:pt x="65223" y="105020"/>
                </a:lnTo>
                <a:cubicBezTo>
                  <a:pt x="62205" y="101022"/>
                  <a:pt x="63035" y="95363"/>
                  <a:pt x="67033" y="92345"/>
                </a:cubicBezTo>
                <a:cubicBezTo>
                  <a:pt x="71032" y="89328"/>
                  <a:pt x="76690" y="90157"/>
                  <a:pt x="79708" y="94156"/>
                </a:cubicBezTo>
                <a:lnTo>
                  <a:pt x="89893" y="107736"/>
                </a:lnTo>
                <a:lnTo>
                  <a:pt x="113055" y="70655"/>
                </a:lnTo>
                <a:cubicBezTo>
                  <a:pt x="115696" y="66430"/>
                  <a:pt x="121279" y="65110"/>
                  <a:pt x="125541" y="67788"/>
                </a:cubicBezTo>
                <a:cubicBezTo>
                  <a:pt x="129804" y="70466"/>
                  <a:pt x="131087" y="76011"/>
                  <a:pt x="128408" y="8027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96705" y="1166891"/>
            <a:ext cx="724277" cy="2253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67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验证命令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74804" y="1488792"/>
            <a:ext cx="5415984" cy="772562"/>
          </a:xfrm>
          <a:custGeom>
            <a:avLst/>
            <a:gdLst/>
            <a:ahLst/>
            <a:cxnLst/>
            <a:rect l="l" t="t" r="r" b="b"/>
            <a:pathLst>
              <a:path w="5415984" h="772562">
                <a:moveTo>
                  <a:pt x="32190" y="0"/>
                </a:moveTo>
                <a:lnTo>
                  <a:pt x="5351607" y="0"/>
                </a:lnTo>
                <a:cubicBezTo>
                  <a:pt x="5387161" y="0"/>
                  <a:pt x="5415984" y="28823"/>
                  <a:pt x="5415984" y="64378"/>
                </a:cubicBezTo>
                <a:lnTo>
                  <a:pt x="5415984" y="708185"/>
                </a:lnTo>
                <a:cubicBezTo>
                  <a:pt x="5415984" y="743740"/>
                  <a:pt x="5387161" y="772562"/>
                  <a:pt x="5351607" y="772562"/>
                </a:cubicBezTo>
                <a:lnTo>
                  <a:pt x="32190" y="772562"/>
                </a:lnTo>
                <a:cubicBezTo>
                  <a:pt x="14412" y="772562"/>
                  <a:pt x="0" y="758150"/>
                  <a:pt x="0" y="740372"/>
                </a:cubicBezTo>
                <a:lnTo>
                  <a:pt x="0" y="32190"/>
                </a:lnTo>
                <a:cubicBezTo>
                  <a:pt x="0" y="14412"/>
                  <a:pt x="14412" y="0"/>
                  <a:pt x="3219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474804" y="1488792"/>
            <a:ext cx="32190" cy="772562"/>
          </a:xfrm>
          <a:custGeom>
            <a:avLst/>
            <a:gdLst/>
            <a:ahLst/>
            <a:cxnLst/>
            <a:rect l="l" t="t" r="r" b="b"/>
            <a:pathLst>
              <a:path w="32190" h="772562">
                <a:moveTo>
                  <a:pt x="32190" y="0"/>
                </a:moveTo>
                <a:lnTo>
                  <a:pt x="32190" y="0"/>
                </a:lnTo>
                <a:lnTo>
                  <a:pt x="32190" y="772562"/>
                </a:lnTo>
                <a:lnTo>
                  <a:pt x="32190" y="772562"/>
                </a:lnTo>
                <a:cubicBezTo>
                  <a:pt x="14412" y="772562"/>
                  <a:pt x="0" y="758150"/>
                  <a:pt x="0" y="740372"/>
                </a:cubicBezTo>
                <a:lnTo>
                  <a:pt x="0" y="32190"/>
                </a:lnTo>
                <a:cubicBezTo>
                  <a:pt x="0" y="14424"/>
                  <a:pt x="14424" y="0"/>
                  <a:pt x="3219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587469" y="1585362"/>
            <a:ext cx="5271129" cy="1931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4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基本用法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587469" y="1842883"/>
            <a:ext cx="5206749" cy="321901"/>
          </a:xfrm>
          <a:custGeom>
            <a:avLst/>
            <a:gdLst/>
            <a:ahLst/>
            <a:cxnLst/>
            <a:rect l="l" t="t" r="r" b="b"/>
            <a:pathLst>
              <a:path w="5206749" h="321901">
                <a:moveTo>
                  <a:pt x="64380" y="0"/>
                </a:moveTo>
                <a:lnTo>
                  <a:pt x="5142368" y="0"/>
                </a:lnTo>
                <a:cubicBezTo>
                  <a:pt x="5177925" y="0"/>
                  <a:pt x="5206749" y="28824"/>
                  <a:pt x="5206749" y="64380"/>
                </a:cubicBezTo>
                <a:lnTo>
                  <a:pt x="5206749" y="257521"/>
                </a:lnTo>
                <a:cubicBezTo>
                  <a:pt x="5206749" y="293077"/>
                  <a:pt x="5177925" y="321901"/>
                  <a:pt x="5142368" y="321901"/>
                </a:cubicBezTo>
                <a:lnTo>
                  <a:pt x="64380" y="321901"/>
                </a:lnTo>
                <a:cubicBezTo>
                  <a:pt x="28848" y="321901"/>
                  <a:pt x="0" y="293053"/>
                  <a:pt x="0" y="257521"/>
                </a:cubicBezTo>
                <a:lnTo>
                  <a:pt x="0" y="64380"/>
                </a:lnTo>
                <a:cubicBezTo>
                  <a:pt x="0" y="28848"/>
                  <a:pt x="28848" y="0"/>
                  <a:pt x="6438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587469" y="1842883"/>
            <a:ext cx="5271129" cy="321901"/>
          </a:xfrm>
          <a:prstGeom prst="rect">
            <a:avLst/>
          </a:prstGeom>
          <a:noFill/>
          <a:ln/>
        </p:spPr>
        <p:txBody>
          <a:bodyPr wrap="square" lIns="64380" tIns="64380" rIns="64380" bIns="64380" rtlCol="0" anchor="ctr"/>
          <a:lstStyle/>
          <a:p>
            <a:pPr>
              <a:lnSpc>
                <a:spcPct val="130000"/>
              </a:lnSpc>
            </a:pPr>
            <a:r>
              <a:rPr lang="en-US" sz="1014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validate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62733" y="2361949"/>
            <a:ext cx="5424032" cy="748420"/>
          </a:xfrm>
          <a:custGeom>
            <a:avLst/>
            <a:gdLst/>
            <a:ahLst/>
            <a:cxnLst/>
            <a:rect l="l" t="t" r="r" b="b"/>
            <a:pathLst>
              <a:path w="5424032" h="748420">
                <a:moveTo>
                  <a:pt x="64379" y="0"/>
                </a:moveTo>
                <a:lnTo>
                  <a:pt x="5359653" y="0"/>
                </a:lnTo>
                <a:cubicBezTo>
                  <a:pt x="5395208" y="0"/>
                  <a:pt x="5424032" y="28823"/>
                  <a:pt x="5424032" y="64379"/>
                </a:cubicBezTo>
                <a:lnTo>
                  <a:pt x="5424032" y="684041"/>
                </a:lnTo>
                <a:cubicBezTo>
                  <a:pt x="5424032" y="719596"/>
                  <a:pt x="5395208" y="748420"/>
                  <a:pt x="5359653" y="748420"/>
                </a:cubicBezTo>
                <a:lnTo>
                  <a:pt x="64379" y="748420"/>
                </a:lnTo>
                <a:cubicBezTo>
                  <a:pt x="28823" y="748420"/>
                  <a:pt x="0" y="719596"/>
                  <a:pt x="0" y="684041"/>
                </a:cubicBezTo>
                <a:lnTo>
                  <a:pt x="0" y="64379"/>
                </a:lnTo>
                <a:cubicBezTo>
                  <a:pt x="0" y="28823"/>
                  <a:pt x="28823" y="0"/>
                  <a:pt x="64379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579422" y="2494733"/>
            <a:ext cx="128760" cy="128760"/>
          </a:xfrm>
          <a:custGeom>
            <a:avLst/>
            <a:gdLst/>
            <a:ahLst/>
            <a:cxnLst/>
            <a:rect l="l" t="t" r="r" b="b"/>
            <a:pathLst>
              <a:path w="128760" h="128760">
                <a:moveTo>
                  <a:pt x="64380" y="128760"/>
                </a:moveTo>
                <a:cubicBezTo>
                  <a:pt x="99913" y="128760"/>
                  <a:pt x="128760" y="99913"/>
                  <a:pt x="128760" y="64380"/>
                </a:cubicBezTo>
                <a:cubicBezTo>
                  <a:pt x="128760" y="28848"/>
                  <a:pt x="99913" y="0"/>
                  <a:pt x="64380" y="0"/>
                </a:cubicBezTo>
                <a:cubicBezTo>
                  <a:pt x="28848" y="0"/>
                  <a:pt x="0" y="28848"/>
                  <a:pt x="0" y="64380"/>
                </a:cubicBezTo>
                <a:cubicBezTo>
                  <a:pt x="0" y="99913"/>
                  <a:pt x="28848" y="128760"/>
                  <a:pt x="64380" y="128760"/>
                </a:cubicBezTo>
                <a:close/>
                <a:moveTo>
                  <a:pt x="85606" y="53491"/>
                </a:moveTo>
                <a:lnTo>
                  <a:pt x="65487" y="85681"/>
                </a:lnTo>
                <a:cubicBezTo>
                  <a:pt x="64430" y="87366"/>
                  <a:pt x="62620" y="88422"/>
                  <a:pt x="60633" y="88523"/>
                </a:cubicBezTo>
                <a:cubicBezTo>
                  <a:pt x="58646" y="88623"/>
                  <a:pt x="56735" y="87718"/>
                  <a:pt x="55553" y="86109"/>
                </a:cubicBezTo>
                <a:lnTo>
                  <a:pt x="43482" y="70013"/>
                </a:lnTo>
                <a:cubicBezTo>
                  <a:pt x="41470" y="67348"/>
                  <a:pt x="42023" y="63575"/>
                  <a:pt x="44689" y="61564"/>
                </a:cubicBezTo>
                <a:cubicBezTo>
                  <a:pt x="47355" y="59552"/>
                  <a:pt x="51127" y="60105"/>
                  <a:pt x="53139" y="62771"/>
                </a:cubicBezTo>
                <a:lnTo>
                  <a:pt x="59929" y="71824"/>
                </a:lnTo>
                <a:lnTo>
                  <a:pt x="75370" y="47103"/>
                </a:lnTo>
                <a:cubicBezTo>
                  <a:pt x="77130" y="44287"/>
                  <a:pt x="80852" y="43406"/>
                  <a:pt x="83694" y="45192"/>
                </a:cubicBezTo>
                <a:cubicBezTo>
                  <a:pt x="86536" y="46977"/>
                  <a:pt x="87391" y="50674"/>
                  <a:pt x="85606" y="53516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788657" y="2462543"/>
            <a:ext cx="579422" cy="1931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4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验证成功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63327" y="2687873"/>
            <a:ext cx="5222844" cy="321901"/>
          </a:xfrm>
          <a:custGeom>
            <a:avLst/>
            <a:gdLst/>
            <a:ahLst/>
            <a:cxnLst/>
            <a:rect l="l" t="t" r="r" b="b"/>
            <a:pathLst>
              <a:path w="5222844" h="321901">
                <a:moveTo>
                  <a:pt x="32190" y="0"/>
                </a:moveTo>
                <a:lnTo>
                  <a:pt x="5190653" y="0"/>
                </a:lnTo>
                <a:cubicBezTo>
                  <a:pt x="5208432" y="0"/>
                  <a:pt x="5222844" y="14412"/>
                  <a:pt x="5222844" y="32190"/>
                </a:cubicBezTo>
                <a:lnTo>
                  <a:pt x="5222844" y="289711"/>
                </a:lnTo>
                <a:cubicBezTo>
                  <a:pt x="5222844" y="307489"/>
                  <a:pt x="5208432" y="321901"/>
                  <a:pt x="5190653" y="321901"/>
                </a:cubicBezTo>
                <a:lnTo>
                  <a:pt x="32190" y="321901"/>
                </a:lnTo>
                <a:cubicBezTo>
                  <a:pt x="14412" y="321901"/>
                  <a:pt x="0" y="307489"/>
                  <a:pt x="0" y="289711"/>
                </a:cubicBezTo>
                <a:lnTo>
                  <a:pt x="0" y="32190"/>
                </a:lnTo>
                <a:cubicBezTo>
                  <a:pt x="0" y="14424"/>
                  <a:pt x="14424" y="0"/>
                  <a:pt x="3219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4"/>
          <p:cNvSpPr/>
          <p:nvPr/>
        </p:nvSpPr>
        <p:spPr>
          <a:xfrm>
            <a:off x="563327" y="2687873"/>
            <a:ext cx="5287224" cy="321901"/>
          </a:xfrm>
          <a:prstGeom prst="rect">
            <a:avLst/>
          </a:prstGeom>
          <a:noFill/>
          <a:ln/>
        </p:spPr>
        <p:txBody>
          <a:bodyPr wrap="square" lIns="64380" tIns="64380" rIns="64380" bIns="64380" rtlCol="0" anchor="ctr"/>
          <a:lstStyle/>
          <a:p>
            <a:pPr>
              <a:lnSpc>
                <a:spcPct val="130000"/>
              </a:lnSpc>
            </a:pPr>
            <a:r>
              <a:rPr lang="en-US" sz="1014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✓ Change '' is valid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462733" y="3182796"/>
            <a:ext cx="5424032" cy="619659"/>
          </a:xfrm>
          <a:custGeom>
            <a:avLst/>
            <a:gdLst/>
            <a:ahLst/>
            <a:cxnLst/>
            <a:rect l="l" t="t" r="r" b="b"/>
            <a:pathLst>
              <a:path w="5424032" h="619659">
                <a:moveTo>
                  <a:pt x="64383" y="0"/>
                </a:moveTo>
                <a:lnTo>
                  <a:pt x="5359649" y="0"/>
                </a:lnTo>
                <a:cubicBezTo>
                  <a:pt x="5395207" y="0"/>
                  <a:pt x="5424032" y="28825"/>
                  <a:pt x="5424032" y="64383"/>
                </a:cubicBezTo>
                <a:lnTo>
                  <a:pt x="5424032" y="555277"/>
                </a:lnTo>
                <a:cubicBezTo>
                  <a:pt x="5424032" y="590834"/>
                  <a:pt x="5395207" y="619659"/>
                  <a:pt x="5359649" y="619659"/>
                </a:cubicBezTo>
                <a:lnTo>
                  <a:pt x="64383" y="619659"/>
                </a:lnTo>
                <a:cubicBezTo>
                  <a:pt x="28825" y="619659"/>
                  <a:pt x="0" y="590834"/>
                  <a:pt x="0" y="555277"/>
                </a:cubicBezTo>
                <a:lnTo>
                  <a:pt x="0" y="64383"/>
                </a:lnTo>
                <a:cubicBezTo>
                  <a:pt x="0" y="28825"/>
                  <a:pt x="28825" y="0"/>
                  <a:pt x="64383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579422" y="3315580"/>
            <a:ext cx="128760" cy="128760"/>
          </a:xfrm>
          <a:custGeom>
            <a:avLst/>
            <a:gdLst/>
            <a:ahLst/>
            <a:cxnLst/>
            <a:rect l="l" t="t" r="r" b="b"/>
            <a:pathLst>
              <a:path w="128760" h="128760">
                <a:moveTo>
                  <a:pt x="64380" y="128760"/>
                </a:moveTo>
                <a:cubicBezTo>
                  <a:pt x="99913" y="128760"/>
                  <a:pt x="128760" y="99913"/>
                  <a:pt x="128760" y="64380"/>
                </a:cubicBezTo>
                <a:cubicBezTo>
                  <a:pt x="128760" y="28848"/>
                  <a:pt x="99913" y="0"/>
                  <a:pt x="64380" y="0"/>
                </a:cubicBezTo>
                <a:cubicBezTo>
                  <a:pt x="28848" y="0"/>
                  <a:pt x="0" y="28848"/>
                  <a:pt x="0" y="64380"/>
                </a:cubicBezTo>
                <a:cubicBezTo>
                  <a:pt x="0" y="99913"/>
                  <a:pt x="28848" y="128760"/>
                  <a:pt x="64380" y="128760"/>
                </a:cubicBezTo>
                <a:close/>
                <a:moveTo>
                  <a:pt x="41998" y="41998"/>
                </a:moveTo>
                <a:cubicBezTo>
                  <a:pt x="44362" y="39634"/>
                  <a:pt x="48185" y="39634"/>
                  <a:pt x="50523" y="41998"/>
                </a:cubicBezTo>
                <a:lnTo>
                  <a:pt x="64355" y="55830"/>
                </a:lnTo>
                <a:lnTo>
                  <a:pt x="78187" y="41998"/>
                </a:lnTo>
                <a:cubicBezTo>
                  <a:pt x="80551" y="39634"/>
                  <a:pt x="84373" y="39634"/>
                  <a:pt x="86712" y="41998"/>
                </a:cubicBezTo>
                <a:cubicBezTo>
                  <a:pt x="89051" y="44362"/>
                  <a:pt x="89076" y="48185"/>
                  <a:pt x="86712" y="50523"/>
                </a:cubicBezTo>
                <a:lnTo>
                  <a:pt x="72880" y="64355"/>
                </a:lnTo>
                <a:lnTo>
                  <a:pt x="86712" y="78187"/>
                </a:lnTo>
                <a:cubicBezTo>
                  <a:pt x="89076" y="80551"/>
                  <a:pt x="89076" y="84373"/>
                  <a:pt x="86712" y="86712"/>
                </a:cubicBezTo>
                <a:cubicBezTo>
                  <a:pt x="84348" y="89051"/>
                  <a:pt x="80526" y="89076"/>
                  <a:pt x="78187" y="86712"/>
                </a:cubicBezTo>
                <a:lnTo>
                  <a:pt x="64355" y="72880"/>
                </a:lnTo>
                <a:lnTo>
                  <a:pt x="50523" y="86712"/>
                </a:lnTo>
                <a:cubicBezTo>
                  <a:pt x="48159" y="89076"/>
                  <a:pt x="44337" y="89076"/>
                  <a:pt x="41998" y="86712"/>
                </a:cubicBezTo>
                <a:cubicBezTo>
                  <a:pt x="39659" y="84348"/>
                  <a:pt x="39634" y="80526"/>
                  <a:pt x="41998" y="78187"/>
                </a:cubicBezTo>
                <a:lnTo>
                  <a:pt x="55830" y="64355"/>
                </a:lnTo>
                <a:lnTo>
                  <a:pt x="41998" y="50523"/>
                </a:lnTo>
                <a:cubicBezTo>
                  <a:pt x="39634" y="48159"/>
                  <a:pt x="39634" y="44337"/>
                  <a:pt x="41998" y="41998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788657" y="3283390"/>
            <a:ext cx="579422" cy="1931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4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验证失败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563327" y="3508721"/>
            <a:ext cx="5287224" cy="1931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4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显示具体错误信息和位置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6163021" y="1034107"/>
            <a:ext cx="5697648" cy="2905156"/>
          </a:xfrm>
          <a:custGeom>
            <a:avLst/>
            <a:gdLst/>
            <a:ahLst/>
            <a:cxnLst/>
            <a:rect l="l" t="t" r="r" b="b"/>
            <a:pathLst>
              <a:path w="5697648" h="2905156">
                <a:moveTo>
                  <a:pt x="64378" y="0"/>
                </a:moveTo>
                <a:lnTo>
                  <a:pt x="5633269" y="0"/>
                </a:lnTo>
                <a:cubicBezTo>
                  <a:pt x="5668824" y="0"/>
                  <a:pt x="5697648" y="28823"/>
                  <a:pt x="5697648" y="64378"/>
                </a:cubicBezTo>
                <a:lnTo>
                  <a:pt x="5697648" y="2840778"/>
                </a:lnTo>
                <a:cubicBezTo>
                  <a:pt x="5697648" y="2876333"/>
                  <a:pt x="5668824" y="2905156"/>
                  <a:pt x="5633269" y="2905156"/>
                </a:cubicBezTo>
                <a:lnTo>
                  <a:pt x="64378" y="2905156"/>
                </a:lnTo>
                <a:cubicBezTo>
                  <a:pt x="28823" y="2905156"/>
                  <a:pt x="0" y="2876333"/>
                  <a:pt x="0" y="2840778"/>
                </a:cubicBezTo>
                <a:lnTo>
                  <a:pt x="0" y="64378"/>
                </a:lnTo>
                <a:cubicBezTo>
                  <a:pt x="0" y="28847"/>
                  <a:pt x="28847" y="0"/>
                  <a:pt x="64378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Shape 20"/>
          <p:cNvSpPr/>
          <p:nvPr/>
        </p:nvSpPr>
        <p:spPr>
          <a:xfrm>
            <a:off x="6307876" y="1182986"/>
            <a:ext cx="217283" cy="193141"/>
          </a:xfrm>
          <a:custGeom>
            <a:avLst/>
            <a:gdLst/>
            <a:ahLst/>
            <a:cxnLst/>
            <a:rect l="l" t="t" r="r" b="b"/>
            <a:pathLst>
              <a:path w="217283" h="193141">
                <a:moveTo>
                  <a:pt x="72428" y="36214"/>
                </a:moveTo>
                <a:cubicBezTo>
                  <a:pt x="72428" y="16221"/>
                  <a:pt x="88649" y="0"/>
                  <a:pt x="108642" y="0"/>
                </a:cubicBezTo>
                <a:cubicBezTo>
                  <a:pt x="128635" y="0"/>
                  <a:pt x="144855" y="16221"/>
                  <a:pt x="144855" y="36214"/>
                </a:cubicBezTo>
                <a:lnTo>
                  <a:pt x="144855" y="37572"/>
                </a:lnTo>
                <a:cubicBezTo>
                  <a:pt x="144855" y="43494"/>
                  <a:pt x="140065" y="48285"/>
                  <a:pt x="134142" y="48285"/>
                </a:cubicBezTo>
                <a:lnTo>
                  <a:pt x="83179" y="48285"/>
                </a:lnTo>
                <a:cubicBezTo>
                  <a:pt x="77256" y="48285"/>
                  <a:pt x="72465" y="43494"/>
                  <a:pt x="72465" y="37572"/>
                </a:cubicBezTo>
                <a:lnTo>
                  <a:pt x="72465" y="36214"/>
                </a:lnTo>
                <a:close/>
                <a:moveTo>
                  <a:pt x="202798" y="41042"/>
                </a:moveTo>
                <a:cubicBezTo>
                  <a:pt x="206796" y="46361"/>
                  <a:pt x="205702" y="53944"/>
                  <a:pt x="200383" y="57942"/>
                </a:cubicBezTo>
                <a:lnTo>
                  <a:pt x="163490" y="85593"/>
                </a:lnTo>
                <a:cubicBezTo>
                  <a:pt x="165490" y="88950"/>
                  <a:pt x="166999" y="92647"/>
                  <a:pt x="167942" y="96570"/>
                </a:cubicBezTo>
                <a:lnTo>
                  <a:pt x="205212" y="96570"/>
                </a:lnTo>
                <a:cubicBezTo>
                  <a:pt x="211889" y="96570"/>
                  <a:pt x="217283" y="101965"/>
                  <a:pt x="217283" y="108642"/>
                </a:cubicBezTo>
                <a:cubicBezTo>
                  <a:pt x="217283" y="115319"/>
                  <a:pt x="211889" y="120713"/>
                  <a:pt x="205212" y="120713"/>
                </a:cubicBezTo>
                <a:lnTo>
                  <a:pt x="168998" y="120713"/>
                </a:lnTo>
                <a:lnTo>
                  <a:pt x="168998" y="132784"/>
                </a:lnTo>
                <a:cubicBezTo>
                  <a:pt x="168998" y="133765"/>
                  <a:pt x="168960" y="134783"/>
                  <a:pt x="168923" y="135764"/>
                </a:cubicBezTo>
                <a:lnTo>
                  <a:pt x="200383" y="159341"/>
                </a:lnTo>
                <a:cubicBezTo>
                  <a:pt x="205702" y="163340"/>
                  <a:pt x="206796" y="170922"/>
                  <a:pt x="202798" y="176241"/>
                </a:cubicBezTo>
                <a:cubicBezTo>
                  <a:pt x="198799" y="181560"/>
                  <a:pt x="191217" y="182654"/>
                  <a:pt x="185898" y="178655"/>
                </a:cubicBezTo>
                <a:lnTo>
                  <a:pt x="162095" y="160812"/>
                </a:lnTo>
                <a:cubicBezTo>
                  <a:pt x="153343" y="177486"/>
                  <a:pt x="137009" y="189557"/>
                  <a:pt x="117695" y="192462"/>
                </a:cubicBezTo>
                <a:lnTo>
                  <a:pt x="117695" y="105624"/>
                </a:lnTo>
                <a:cubicBezTo>
                  <a:pt x="117695" y="100607"/>
                  <a:pt x="113659" y="96570"/>
                  <a:pt x="108642" y="96570"/>
                </a:cubicBezTo>
                <a:cubicBezTo>
                  <a:pt x="103624" y="96570"/>
                  <a:pt x="99588" y="100607"/>
                  <a:pt x="99588" y="105624"/>
                </a:cubicBezTo>
                <a:lnTo>
                  <a:pt x="99588" y="192462"/>
                </a:lnTo>
                <a:cubicBezTo>
                  <a:pt x="80274" y="189557"/>
                  <a:pt x="63940" y="177486"/>
                  <a:pt x="55188" y="160812"/>
                </a:cubicBezTo>
                <a:lnTo>
                  <a:pt x="31385" y="178655"/>
                </a:lnTo>
                <a:cubicBezTo>
                  <a:pt x="26066" y="182654"/>
                  <a:pt x="18484" y="181560"/>
                  <a:pt x="14486" y="176241"/>
                </a:cubicBezTo>
                <a:cubicBezTo>
                  <a:pt x="10487" y="170922"/>
                  <a:pt x="11581" y="163340"/>
                  <a:pt x="16900" y="159341"/>
                </a:cubicBezTo>
                <a:lnTo>
                  <a:pt x="48361" y="135764"/>
                </a:lnTo>
                <a:cubicBezTo>
                  <a:pt x="48323" y="134783"/>
                  <a:pt x="48285" y="133803"/>
                  <a:pt x="48285" y="132784"/>
                </a:cubicBezTo>
                <a:lnTo>
                  <a:pt x="48285" y="120713"/>
                </a:lnTo>
                <a:lnTo>
                  <a:pt x="12071" y="120713"/>
                </a:lnTo>
                <a:cubicBezTo>
                  <a:pt x="5394" y="120713"/>
                  <a:pt x="0" y="115319"/>
                  <a:pt x="0" y="108642"/>
                </a:cubicBezTo>
                <a:cubicBezTo>
                  <a:pt x="0" y="101965"/>
                  <a:pt x="5394" y="96570"/>
                  <a:pt x="12071" y="96570"/>
                </a:cubicBezTo>
                <a:lnTo>
                  <a:pt x="49341" y="96570"/>
                </a:lnTo>
                <a:cubicBezTo>
                  <a:pt x="50284" y="92647"/>
                  <a:pt x="51793" y="88950"/>
                  <a:pt x="53793" y="85593"/>
                </a:cubicBezTo>
                <a:lnTo>
                  <a:pt x="16900" y="57942"/>
                </a:lnTo>
                <a:cubicBezTo>
                  <a:pt x="11581" y="53944"/>
                  <a:pt x="10487" y="46361"/>
                  <a:pt x="14486" y="41042"/>
                </a:cubicBezTo>
                <a:cubicBezTo>
                  <a:pt x="18484" y="35723"/>
                  <a:pt x="26066" y="34630"/>
                  <a:pt x="31385" y="38628"/>
                </a:cubicBezTo>
                <a:lnTo>
                  <a:pt x="72428" y="69410"/>
                </a:lnTo>
                <a:cubicBezTo>
                  <a:pt x="77068" y="67486"/>
                  <a:pt x="82160" y="66392"/>
                  <a:pt x="87517" y="66392"/>
                </a:cubicBezTo>
                <a:lnTo>
                  <a:pt x="129766" y="66392"/>
                </a:lnTo>
                <a:cubicBezTo>
                  <a:pt x="135123" y="66392"/>
                  <a:pt x="140216" y="67448"/>
                  <a:pt x="144855" y="69410"/>
                </a:cubicBezTo>
                <a:lnTo>
                  <a:pt x="185898" y="38628"/>
                </a:lnTo>
                <a:cubicBezTo>
                  <a:pt x="191217" y="34630"/>
                  <a:pt x="198799" y="35723"/>
                  <a:pt x="202798" y="41042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21"/>
          <p:cNvSpPr/>
          <p:nvPr/>
        </p:nvSpPr>
        <p:spPr>
          <a:xfrm>
            <a:off x="6633801" y="1166891"/>
            <a:ext cx="724277" cy="2253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67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调试命令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311900" y="1488792"/>
            <a:ext cx="5415984" cy="965703"/>
          </a:xfrm>
          <a:custGeom>
            <a:avLst/>
            <a:gdLst/>
            <a:ahLst/>
            <a:cxnLst/>
            <a:rect l="l" t="t" r="r" b="b"/>
            <a:pathLst>
              <a:path w="5415984" h="965703">
                <a:moveTo>
                  <a:pt x="32190" y="0"/>
                </a:moveTo>
                <a:lnTo>
                  <a:pt x="5351601" y="0"/>
                </a:lnTo>
                <a:cubicBezTo>
                  <a:pt x="5387159" y="0"/>
                  <a:pt x="5415984" y="28825"/>
                  <a:pt x="5415984" y="64383"/>
                </a:cubicBezTo>
                <a:lnTo>
                  <a:pt x="5415984" y="901320"/>
                </a:lnTo>
                <a:cubicBezTo>
                  <a:pt x="5415984" y="936878"/>
                  <a:pt x="5387159" y="965703"/>
                  <a:pt x="5351601" y="965703"/>
                </a:cubicBezTo>
                <a:lnTo>
                  <a:pt x="32190" y="965703"/>
                </a:lnTo>
                <a:cubicBezTo>
                  <a:pt x="14412" y="965703"/>
                  <a:pt x="0" y="951291"/>
                  <a:pt x="0" y="933513"/>
                </a:cubicBezTo>
                <a:lnTo>
                  <a:pt x="0" y="32190"/>
                </a:lnTo>
                <a:cubicBezTo>
                  <a:pt x="0" y="14424"/>
                  <a:pt x="14424" y="0"/>
                  <a:pt x="3219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Shape 23"/>
          <p:cNvSpPr/>
          <p:nvPr/>
        </p:nvSpPr>
        <p:spPr>
          <a:xfrm>
            <a:off x="6311900" y="1488792"/>
            <a:ext cx="32190" cy="965703"/>
          </a:xfrm>
          <a:custGeom>
            <a:avLst/>
            <a:gdLst/>
            <a:ahLst/>
            <a:cxnLst/>
            <a:rect l="l" t="t" r="r" b="b"/>
            <a:pathLst>
              <a:path w="32190" h="965703">
                <a:moveTo>
                  <a:pt x="32190" y="0"/>
                </a:moveTo>
                <a:lnTo>
                  <a:pt x="32190" y="0"/>
                </a:lnTo>
                <a:lnTo>
                  <a:pt x="32190" y="965703"/>
                </a:lnTo>
                <a:lnTo>
                  <a:pt x="32190" y="965703"/>
                </a:lnTo>
                <a:cubicBezTo>
                  <a:pt x="14412" y="965703"/>
                  <a:pt x="0" y="951291"/>
                  <a:pt x="0" y="933513"/>
                </a:cubicBezTo>
                <a:lnTo>
                  <a:pt x="0" y="32190"/>
                </a:lnTo>
                <a:cubicBezTo>
                  <a:pt x="0" y="14424"/>
                  <a:pt x="14424" y="0"/>
                  <a:pt x="3219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4"/>
          <p:cNvSpPr/>
          <p:nvPr/>
        </p:nvSpPr>
        <p:spPr>
          <a:xfrm>
            <a:off x="6424565" y="1585362"/>
            <a:ext cx="5271129" cy="1931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4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查看 Delta 解析结果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424565" y="1810693"/>
            <a:ext cx="5206749" cy="321901"/>
          </a:xfrm>
          <a:custGeom>
            <a:avLst/>
            <a:gdLst/>
            <a:ahLst/>
            <a:cxnLst/>
            <a:rect l="l" t="t" r="r" b="b"/>
            <a:pathLst>
              <a:path w="5206749" h="321901">
                <a:moveTo>
                  <a:pt x="64380" y="0"/>
                </a:moveTo>
                <a:lnTo>
                  <a:pt x="5142368" y="0"/>
                </a:lnTo>
                <a:cubicBezTo>
                  <a:pt x="5177925" y="0"/>
                  <a:pt x="5206749" y="28824"/>
                  <a:pt x="5206749" y="64380"/>
                </a:cubicBezTo>
                <a:lnTo>
                  <a:pt x="5206749" y="257521"/>
                </a:lnTo>
                <a:cubicBezTo>
                  <a:pt x="5206749" y="293077"/>
                  <a:pt x="5177925" y="321901"/>
                  <a:pt x="5142368" y="321901"/>
                </a:cubicBezTo>
                <a:lnTo>
                  <a:pt x="64380" y="321901"/>
                </a:lnTo>
                <a:cubicBezTo>
                  <a:pt x="28848" y="321901"/>
                  <a:pt x="0" y="293053"/>
                  <a:pt x="0" y="257521"/>
                </a:cubicBezTo>
                <a:lnTo>
                  <a:pt x="0" y="64380"/>
                </a:lnTo>
                <a:cubicBezTo>
                  <a:pt x="0" y="28848"/>
                  <a:pt x="28848" y="0"/>
                  <a:pt x="6438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6424565" y="1810693"/>
            <a:ext cx="5271129" cy="321901"/>
          </a:xfrm>
          <a:prstGeom prst="rect">
            <a:avLst/>
          </a:prstGeom>
          <a:noFill/>
          <a:ln/>
        </p:spPr>
        <p:txBody>
          <a:bodyPr wrap="square" lIns="64380" tIns="64380" rIns="64380" bIns="64380" rtlCol="0" anchor="ctr"/>
          <a:lstStyle/>
          <a:p>
            <a:pPr>
              <a:lnSpc>
                <a:spcPct val="130000"/>
              </a:lnSpc>
            </a:pPr>
            <a:r>
              <a:rPr lang="en-US" sz="1014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show --json --deltas-only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424565" y="2164784"/>
            <a:ext cx="5271129" cy="1931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4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输出 JSON 格式的解析结果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311900" y="2518875"/>
            <a:ext cx="5415984" cy="965703"/>
          </a:xfrm>
          <a:custGeom>
            <a:avLst/>
            <a:gdLst/>
            <a:ahLst/>
            <a:cxnLst/>
            <a:rect l="l" t="t" r="r" b="b"/>
            <a:pathLst>
              <a:path w="5415984" h="965703">
                <a:moveTo>
                  <a:pt x="32190" y="0"/>
                </a:moveTo>
                <a:lnTo>
                  <a:pt x="5351601" y="0"/>
                </a:lnTo>
                <a:cubicBezTo>
                  <a:pt x="5387159" y="0"/>
                  <a:pt x="5415984" y="28825"/>
                  <a:pt x="5415984" y="64383"/>
                </a:cubicBezTo>
                <a:lnTo>
                  <a:pt x="5415984" y="901320"/>
                </a:lnTo>
                <a:cubicBezTo>
                  <a:pt x="5415984" y="936878"/>
                  <a:pt x="5387159" y="965703"/>
                  <a:pt x="5351601" y="965703"/>
                </a:cubicBezTo>
                <a:lnTo>
                  <a:pt x="32190" y="965703"/>
                </a:lnTo>
                <a:cubicBezTo>
                  <a:pt x="14412" y="965703"/>
                  <a:pt x="0" y="951291"/>
                  <a:pt x="0" y="933513"/>
                </a:cubicBezTo>
                <a:lnTo>
                  <a:pt x="0" y="32190"/>
                </a:lnTo>
                <a:cubicBezTo>
                  <a:pt x="0" y="14424"/>
                  <a:pt x="14424" y="0"/>
                  <a:pt x="3219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Shape 29"/>
          <p:cNvSpPr/>
          <p:nvPr/>
        </p:nvSpPr>
        <p:spPr>
          <a:xfrm>
            <a:off x="6311900" y="2518875"/>
            <a:ext cx="32190" cy="965703"/>
          </a:xfrm>
          <a:custGeom>
            <a:avLst/>
            <a:gdLst/>
            <a:ahLst/>
            <a:cxnLst/>
            <a:rect l="l" t="t" r="r" b="b"/>
            <a:pathLst>
              <a:path w="32190" h="965703">
                <a:moveTo>
                  <a:pt x="32190" y="0"/>
                </a:moveTo>
                <a:lnTo>
                  <a:pt x="32190" y="0"/>
                </a:lnTo>
                <a:lnTo>
                  <a:pt x="32190" y="965703"/>
                </a:lnTo>
                <a:lnTo>
                  <a:pt x="32190" y="965703"/>
                </a:lnTo>
                <a:cubicBezTo>
                  <a:pt x="14412" y="965703"/>
                  <a:pt x="0" y="951291"/>
                  <a:pt x="0" y="933513"/>
                </a:cubicBezTo>
                <a:lnTo>
                  <a:pt x="0" y="32190"/>
                </a:lnTo>
                <a:cubicBezTo>
                  <a:pt x="0" y="14424"/>
                  <a:pt x="14424" y="0"/>
                  <a:pt x="3219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6424565" y="2615446"/>
            <a:ext cx="5271129" cy="1931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4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查看变更状态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424565" y="2840776"/>
            <a:ext cx="5206749" cy="321901"/>
          </a:xfrm>
          <a:custGeom>
            <a:avLst/>
            <a:gdLst/>
            <a:ahLst/>
            <a:cxnLst/>
            <a:rect l="l" t="t" r="r" b="b"/>
            <a:pathLst>
              <a:path w="5206749" h="321901">
                <a:moveTo>
                  <a:pt x="64380" y="0"/>
                </a:moveTo>
                <a:lnTo>
                  <a:pt x="5142368" y="0"/>
                </a:lnTo>
                <a:cubicBezTo>
                  <a:pt x="5177925" y="0"/>
                  <a:pt x="5206749" y="28824"/>
                  <a:pt x="5206749" y="64380"/>
                </a:cubicBezTo>
                <a:lnTo>
                  <a:pt x="5206749" y="257521"/>
                </a:lnTo>
                <a:cubicBezTo>
                  <a:pt x="5206749" y="293077"/>
                  <a:pt x="5177925" y="321901"/>
                  <a:pt x="5142368" y="321901"/>
                </a:cubicBezTo>
                <a:lnTo>
                  <a:pt x="64380" y="321901"/>
                </a:lnTo>
                <a:cubicBezTo>
                  <a:pt x="28848" y="321901"/>
                  <a:pt x="0" y="293053"/>
                  <a:pt x="0" y="257521"/>
                </a:cubicBezTo>
                <a:lnTo>
                  <a:pt x="0" y="64380"/>
                </a:lnTo>
                <a:cubicBezTo>
                  <a:pt x="0" y="28848"/>
                  <a:pt x="28848" y="0"/>
                  <a:pt x="6438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Text 32"/>
          <p:cNvSpPr/>
          <p:nvPr/>
        </p:nvSpPr>
        <p:spPr>
          <a:xfrm>
            <a:off x="6424565" y="2840776"/>
            <a:ext cx="5271129" cy="321901"/>
          </a:xfrm>
          <a:prstGeom prst="rect">
            <a:avLst/>
          </a:prstGeom>
          <a:noFill/>
          <a:ln/>
        </p:spPr>
        <p:txBody>
          <a:bodyPr wrap="square" lIns="64380" tIns="64380" rIns="64380" bIns="64380" rtlCol="0" anchor="ctr"/>
          <a:lstStyle/>
          <a:p>
            <a:pPr>
              <a:lnSpc>
                <a:spcPct val="130000"/>
              </a:lnSpc>
            </a:pPr>
            <a:r>
              <a:rPr lang="en-US" sz="1014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status --change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424565" y="3194867"/>
            <a:ext cx="5271129" cy="1931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4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显示所有文档的验证状态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325925" y="4076071"/>
            <a:ext cx="11540150" cy="2454495"/>
          </a:xfrm>
          <a:custGeom>
            <a:avLst/>
            <a:gdLst/>
            <a:ahLst/>
            <a:cxnLst/>
            <a:rect l="l" t="t" r="r" b="b"/>
            <a:pathLst>
              <a:path w="11540150" h="2454495">
                <a:moveTo>
                  <a:pt x="64381" y="0"/>
                </a:moveTo>
                <a:lnTo>
                  <a:pt x="11475769" y="0"/>
                </a:lnTo>
                <a:cubicBezTo>
                  <a:pt x="11511326" y="0"/>
                  <a:pt x="11540150" y="28825"/>
                  <a:pt x="11540150" y="64381"/>
                </a:cubicBezTo>
                <a:lnTo>
                  <a:pt x="11540150" y="2390114"/>
                </a:lnTo>
                <a:cubicBezTo>
                  <a:pt x="11540150" y="2425671"/>
                  <a:pt x="11511326" y="2454495"/>
                  <a:pt x="11475769" y="2454495"/>
                </a:cubicBezTo>
                <a:lnTo>
                  <a:pt x="64381" y="2454495"/>
                </a:lnTo>
                <a:cubicBezTo>
                  <a:pt x="28825" y="2454495"/>
                  <a:pt x="0" y="2425671"/>
                  <a:pt x="0" y="2390114"/>
                </a:cubicBezTo>
                <a:lnTo>
                  <a:pt x="0" y="64381"/>
                </a:lnTo>
                <a:cubicBezTo>
                  <a:pt x="0" y="28825"/>
                  <a:pt x="28825" y="0"/>
                  <a:pt x="64381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Shape 35"/>
          <p:cNvSpPr/>
          <p:nvPr/>
        </p:nvSpPr>
        <p:spPr>
          <a:xfrm>
            <a:off x="478828" y="4224950"/>
            <a:ext cx="160950" cy="160950"/>
          </a:xfrm>
          <a:custGeom>
            <a:avLst/>
            <a:gdLst/>
            <a:ahLst/>
            <a:cxnLst/>
            <a:rect l="l" t="t" r="r" b="b"/>
            <a:pathLst>
              <a:path w="160950" h="160950">
                <a:moveTo>
                  <a:pt x="2955" y="37283"/>
                </a:moveTo>
                <a:cubicBezTo>
                  <a:pt x="-975" y="33353"/>
                  <a:pt x="-975" y="26972"/>
                  <a:pt x="2955" y="23042"/>
                </a:cubicBezTo>
                <a:cubicBezTo>
                  <a:pt x="6884" y="19113"/>
                  <a:pt x="13266" y="19113"/>
                  <a:pt x="17195" y="23042"/>
                </a:cubicBezTo>
                <a:lnTo>
                  <a:pt x="67492" y="73339"/>
                </a:lnTo>
                <a:cubicBezTo>
                  <a:pt x="71422" y="77269"/>
                  <a:pt x="71422" y="83650"/>
                  <a:pt x="67492" y="87580"/>
                </a:cubicBezTo>
                <a:lnTo>
                  <a:pt x="17195" y="137877"/>
                </a:lnTo>
                <a:cubicBezTo>
                  <a:pt x="13266" y="141806"/>
                  <a:pt x="6884" y="141806"/>
                  <a:pt x="2955" y="137877"/>
                </a:cubicBezTo>
                <a:cubicBezTo>
                  <a:pt x="-975" y="133947"/>
                  <a:pt x="-975" y="127566"/>
                  <a:pt x="2955" y="123636"/>
                </a:cubicBezTo>
                <a:lnTo>
                  <a:pt x="46116" y="80475"/>
                </a:lnTo>
                <a:lnTo>
                  <a:pt x="2955" y="37283"/>
                </a:lnTo>
                <a:close/>
                <a:moveTo>
                  <a:pt x="70416" y="120713"/>
                </a:moveTo>
                <a:lnTo>
                  <a:pt x="150891" y="120713"/>
                </a:lnTo>
                <a:cubicBezTo>
                  <a:pt x="156455" y="120713"/>
                  <a:pt x="160950" y="125208"/>
                  <a:pt x="160950" y="130772"/>
                </a:cubicBezTo>
                <a:cubicBezTo>
                  <a:pt x="160950" y="136336"/>
                  <a:pt x="156455" y="140832"/>
                  <a:pt x="150891" y="140832"/>
                </a:cubicBezTo>
                <a:lnTo>
                  <a:pt x="70416" y="140832"/>
                </a:lnTo>
                <a:cubicBezTo>
                  <a:pt x="64852" y="140832"/>
                  <a:pt x="60356" y="136336"/>
                  <a:pt x="60356" y="130772"/>
                </a:cubicBezTo>
                <a:cubicBezTo>
                  <a:pt x="60356" y="125208"/>
                  <a:pt x="64852" y="120713"/>
                  <a:pt x="70416" y="120713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Text 36"/>
          <p:cNvSpPr/>
          <p:nvPr/>
        </p:nvSpPr>
        <p:spPr>
          <a:xfrm>
            <a:off x="724277" y="4208855"/>
            <a:ext cx="1818741" cy="1931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14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status 输出示例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458709" y="4498566"/>
            <a:ext cx="11274582" cy="1899216"/>
          </a:xfrm>
          <a:custGeom>
            <a:avLst/>
            <a:gdLst/>
            <a:ahLst/>
            <a:cxnLst/>
            <a:rect l="l" t="t" r="r" b="b"/>
            <a:pathLst>
              <a:path w="11274582" h="1899216">
                <a:moveTo>
                  <a:pt x="64383" y="0"/>
                </a:moveTo>
                <a:lnTo>
                  <a:pt x="11210199" y="0"/>
                </a:lnTo>
                <a:cubicBezTo>
                  <a:pt x="11245757" y="0"/>
                  <a:pt x="11274582" y="28825"/>
                  <a:pt x="11274582" y="64383"/>
                </a:cubicBezTo>
                <a:lnTo>
                  <a:pt x="11274582" y="1834832"/>
                </a:lnTo>
                <a:cubicBezTo>
                  <a:pt x="11274582" y="1870390"/>
                  <a:pt x="11245757" y="1899216"/>
                  <a:pt x="11210199" y="1899216"/>
                </a:cubicBezTo>
                <a:lnTo>
                  <a:pt x="64383" y="1899216"/>
                </a:lnTo>
                <a:cubicBezTo>
                  <a:pt x="28825" y="1899216"/>
                  <a:pt x="0" y="1870390"/>
                  <a:pt x="0" y="1834832"/>
                </a:cubicBezTo>
                <a:lnTo>
                  <a:pt x="0" y="64383"/>
                </a:lnTo>
                <a:cubicBezTo>
                  <a:pt x="0" y="28849"/>
                  <a:pt x="28849" y="0"/>
                  <a:pt x="64383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555279" y="4595137"/>
            <a:ext cx="11145822" cy="209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14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Change: ai-infra-cmdb-core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555279" y="4804372"/>
            <a:ext cx="11145822" cy="209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14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Status: active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555279" y="5045798"/>
            <a:ext cx="11145822" cy="209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14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Artifacts: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684040" y="5255034"/>
            <a:ext cx="11017061" cy="209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14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✓ proposal.md - Valid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84040" y="5464269"/>
            <a:ext cx="11017061" cy="209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14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✓ design.md - Present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684040" y="5673505"/>
            <a:ext cx="11017061" cy="209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14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✓ tasks.md - Present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684040" y="5882741"/>
            <a:ext cx="11017061" cy="209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14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✓ specs/accelerator-management/spec.md - Valid (2 requirements, 3 scenarios)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684040" y="6091976"/>
            <a:ext cx="11017061" cy="2092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14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✗ specs/inference-service/spec.md - Invalid (missing scenarios)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ERROR HANDLING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常见错误及解决方案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5763" y="1223963"/>
            <a:ext cx="5629275" cy="2219325"/>
          </a:xfrm>
          <a:custGeom>
            <a:avLst/>
            <a:gdLst/>
            <a:ahLst/>
            <a:cxnLst/>
            <a:rect l="l" t="t" r="r" b="b"/>
            <a:pathLst>
              <a:path w="5629275" h="2219325">
                <a:moveTo>
                  <a:pt x="76189" y="0"/>
                </a:moveTo>
                <a:lnTo>
                  <a:pt x="5553086" y="0"/>
                </a:lnTo>
                <a:cubicBezTo>
                  <a:pt x="5595136" y="0"/>
                  <a:pt x="5629275" y="34139"/>
                  <a:pt x="5629275" y="76189"/>
                </a:cubicBezTo>
                <a:lnTo>
                  <a:pt x="5629275" y="2143136"/>
                </a:lnTo>
                <a:cubicBezTo>
                  <a:pt x="5629275" y="2185214"/>
                  <a:pt x="5595164" y="2219325"/>
                  <a:pt x="5553086" y="2219325"/>
                </a:cubicBezTo>
                <a:lnTo>
                  <a:pt x="76189" y="2219325"/>
                </a:lnTo>
                <a:cubicBezTo>
                  <a:pt x="34139" y="2219325"/>
                  <a:pt x="0" y="2185186"/>
                  <a:pt x="0" y="2143136"/>
                </a:cubicBezTo>
                <a:lnTo>
                  <a:pt x="0" y="76189"/>
                </a:lnTo>
                <a:cubicBezTo>
                  <a:pt x="0" y="34111"/>
                  <a:pt x="34111" y="0"/>
                  <a:pt x="76189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42925" y="13811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02171" y="1457325"/>
            <a:ext cx="1428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1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038225" y="1438275"/>
            <a:ext cx="11144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缺少必需章节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61975" y="1876425"/>
            <a:ext cx="5295900" cy="685800"/>
          </a:xfrm>
          <a:custGeom>
            <a:avLst/>
            <a:gdLst/>
            <a:ahLst/>
            <a:cxnLst/>
            <a:rect l="l" t="t" r="r" b="b"/>
            <a:pathLst>
              <a:path w="5295900" h="685800">
                <a:moveTo>
                  <a:pt x="38100" y="0"/>
                </a:moveTo>
                <a:lnTo>
                  <a:pt x="5219701" y="0"/>
                </a:lnTo>
                <a:cubicBezTo>
                  <a:pt x="5261784" y="0"/>
                  <a:pt x="5295900" y="34116"/>
                  <a:pt x="5295900" y="76199"/>
                </a:cubicBezTo>
                <a:lnTo>
                  <a:pt x="5295900" y="609601"/>
                </a:lnTo>
                <a:cubicBezTo>
                  <a:pt x="5295900" y="651684"/>
                  <a:pt x="5261784" y="685800"/>
                  <a:pt x="5219701" y="685800"/>
                </a:cubicBez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561975" y="1876425"/>
            <a:ext cx="38100" cy="685800"/>
          </a:xfrm>
          <a:custGeom>
            <a:avLst/>
            <a:gdLst/>
            <a:ahLst/>
            <a:cxnLst/>
            <a:rect l="l" t="t" r="r" b="b"/>
            <a:pathLst>
              <a:path w="38100" h="685800">
                <a:moveTo>
                  <a:pt x="38100" y="0"/>
                </a:moveTo>
                <a:lnTo>
                  <a:pt x="38100" y="0"/>
                </a:lnTo>
                <a:lnTo>
                  <a:pt x="38100" y="685800"/>
                </a:ln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657225" y="195262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错误信息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657225" y="2219325"/>
            <a:ext cx="5124450" cy="266700"/>
          </a:xfrm>
          <a:custGeom>
            <a:avLst/>
            <a:gdLst/>
            <a:ahLst/>
            <a:cxnLst/>
            <a:rect l="l" t="t" r="r" b="b"/>
            <a:pathLst>
              <a:path w="5124450" h="266700">
                <a:moveTo>
                  <a:pt x="38101" y="0"/>
                </a:moveTo>
                <a:lnTo>
                  <a:pt x="5086349" y="0"/>
                </a:lnTo>
                <a:cubicBezTo>
                  <a:pt x="5107392" y="0"/>
                  <a:pt x="5124450" y="17058"/>
                  <a:pt x="5124450" y="38101"/>
                </a:cubicBezTo>
                <a:lnTo>
                  <a:pt x="5124450" y="228599"/>
                </a:lnTo>
                <a:cubicBezTo>
                  <a:pt x="5124450" y="249642"/>
                  <a:pt x="5107392" y="266700"/>
                  <a:pt x="5086349" y="266700"/>
                </a:cubicBezTo>
                <a:lnTo>
                  <a:pt x="38101" y="266700"/>
                </a:lnTo>
                <a:cubicBezTo>
                  <a:pt x="17058" y="266700"/>
                  <a:pt x="0" y="249642"/>
                  <a:pt x="0" y="2285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10"/>
          <p:cNvSpPr/>
          <p:nvPr/>
        </p:nvSpPr>
        <p:spPr>
          <a:xfrm>
            <a:off x="657225" y="2219325"/>
            <a:ext cx="5191125" cy="2667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✗ [ERROR] Change must have a Why section...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561975" y="2638425"/>
            <a:ext cx="5295900" cy="647700"/>
          </a:xfrm>
          <a:custGeom>
            <a:avLst/>
            <a:gdLst/>
            <a:ahLst/>
            <a:cxnLst/>
            <a:rect l="l" t="t" r="r" b="b"/>
            <a:pathLst>
              <a:path w="5295900" h="647700">
                <a:moveTo>
                  <a:pt x="38100" y="0"/>
                </a:moveTo>
                <a:lnTo>
                  <a:pt x="5219698" y="0"/>
                </a:lnTo>
                <a:cubicBezTo>
                  <a:pt x="5261783" y="0"/>
                  <a:pt x="5295900" y="34117"/>
                  <a:pt x="5295900" y="76202"/>
                </a:cubicBezTo>
                <a:lnTo>
                  <a:pt x="5295900" y="571498"/>
                </a:lnTo>
                <a:cubicBezTo>
                  <a:pt x="5295900" y="613583"/>
                  <a:pt x="5261783" y="647700"/>
                  <a:pt x="5219698" y="647700"/>
                </a:cubicBez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2"/>
          <p:cNvSpPr/>
          <p:nvPr/>
        </p:nvSpPr>
        <p:spPr>
          <a:xfrm>
            <a:off x="561975" y="2638425"/>
            <a:ext cx="38100" cy="647700"/>
          </a:xfrm>
          <a:custGeom>
            <a:avLst/>
            <a:gdLst/>
            <a:ahLst/>
            <a:cxnLst/>
            <a:rect l="l" t="t" r="r" b="b"/>
            <a:pathLst>
              <a:path w="38100" h="647700">
                <a:moveTo>
                  <a:pt x="38100" y="0"/>
                </a:moveTo>
                <a:lnTo>
                  <a:pt x="38100" y="0"/>
                </a:lnTo>
                <a:lnTo>
                  <a:pt x="38100" y="647700"/>
                </a:ln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657225" y="271462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解决方案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57225" y="298132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确保包含 ## Why 和 ## What Changes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385763" y="3567113"/>
            <a:ext cx="5629275" cy="2219325"/>
          </a:xfrm>
          <a:custGeom>
            <a:avLst/>
            <a:gdLst/>
            <a:ahLst/>
            <a:cxnLst/>
            <a:rect l="l" t="t" r="r" b="b"/>
            <a:pathLst>
              <a:path w="5629275" h="2219325">
                <a:moveTo>
                  <a:pt x="76189" y="0"/>
                </a:moveTo>
                <a:lnTo>
                  <a:pt x="5553086" y="0"/>
                </a:lnTo>
                <a:cubicBezTo>
                  <a:pt x="5595136" y="0"/>
                  <a:pt x="5629275" y="34139"/>
                  <a:pt x="5629275" y="76189"/>
                </a:cubicBezTo>
                <a:lnTo>
                  <a:pt x="5629275" y="2143136"/>
                </a:lnTo>
                <a:cubicBezTo>
                  <a:pt x="5629275" y="2185214"/>
                  <a:pt x="5595164" y="2219325"/>
                  <a:pt x="5553086" y="2219325"/>
                </a:cubicBezTo>
                <a:lnTo>
                  <a:pt x="76189" y="2219325"/>
                </a:lnTo>
                <a:cubicBezTo>
                  <a:pt x="34139" y="2219325"/>
                  <a:pt x="0" y="2185186"/>
                  <a:pt x="0" y="2143136"/>
                </a:cubicBezTo>
                <a:lnTo>
                  <a:pt x="0" y="76189"/>
                </a:lnTo>
                <a:cubicBezTo>
                  <a:pt x="0" y="34111"/>
                  <a:pt x="34111" y="0"/>
                  <a:pt x="76189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542925" y="37242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687660" y="3800475"/>
            <a:ext cx="171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2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038225" y="3781425"/>
            <a:ext cx="1428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未找到任何 Delta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561975" y="4219575"/>
            <a:ext cx="5295900" cy="685800"/>
          </a:xfrm>
          <a:custGeom>
            <a:avLst/>
            <a:gdLst/>
            <a:ahLst/>
            <a:cxnLst/>
            <a:rect l="l" t="t" r="r" b="b"/>
            <a:pathLst>
              <a:path w="5295900" h="685800">
                <a:moveTo>
                  <a:pt x="38100" y="0"/>
                </a:moveTo>
                <a:lnTo>
                  <a:pt x="5219701" y="0"/>
                </a:lnTo>
                <a:cubicBezTo>
                  <a:pt x="5261784" y="0"/>
                  <a:pt x="5295900" y="34116"/>
                  <a:pt x="5295900" y="76199"/>
                </a:cubicBezTo>
                <a:lnTo>
                  <a:pt x="5295900" y="609601"/>
                </a:lnTo>
                <a:cubicBezTo>
                  <a:pt x="5295900" y="651684"/>
                  <a:pt x="5261784" y="685800"/>
                  <a:pt x="5219701" y="685800"/>
                </a:cubicBez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Shape 20"/>
          <p:cNvSpPr/>
          <p:nvPr/>
        </p:nvSpPr>
        <p:spPr>
          <a:xfrm>
            <a:off x="561975" y="4219575"/>
            <a:ext cx="38100" cy="685800"/>
          </a:xfrm>
          <a:custGeom>
            <a:avLst/>
            <a:gdLst/>
            <a:ahLst/>
            <a:cxnLst/>
            <a:rect l="l" t="t" r="r" b="b"/>
            <a:pathLst>
              <a:path w="38100" h="685800">
                <a:moveTo>
                  <a:pt x="38100" y="0"/>
                </a:moveTo>
                <a:lnTo>
                  <a:pt x="38100" y="0"/>
                </a:lnTo>
                <a:lnTo>
                  <a:pt x="38100" y="685800"/>
                </a:ln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21"/>
          <p:cNvSpPr/>
          <p:nvPr/>
        </p:nvSpPr>
        <p:spPr>
          <a:xfrm>
            <a:off x="657225" y="429577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错误信息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57225" y="4562475"/>
            <a:ext cx="5124450" cy="266700"/>
          </a:xfrm>
          <a:custGeom>
            <a:avLst/>
            <a:gdLst/>
            <a:ahLst/>
            <a:cxnLst/>
            <a:rect l="l" t="t" r="r" b="b"/>
            <a:pathLst>
              <a:path w="5124450" h="266700">
                <a:moveTo>
                  <a:pt x="38101" y="0"/>
                </a:moveTo>
                <a:lnTo>
                  <a:pt x="5086349" y="0"/>
                </a:lnTo>
                <a:cubicBezTo>
                  <a:pt x="5107392" y="0"/>
                  <a:pt x="5124450" y="17058"/>
                  <a:pt x="5124450" y="38101"/>
                </a:cubicBezTo>
                <a:lnTo>
                  <a:pt x="5124450" y="228599"/>
                </a:lnTo>
                <a:cubicBezTo>
                  <a:pt x="5124450" y="249642"/>
                  <a:pt x="5107392" y="266700"/>
                  <a:pt x="5086349" y="266700"/>
                </a:cubicBezTo>
                <a:lnTo>
                  <a:pt x="38101" y="266700"/>
                </a:lnTo>
                <a:cubicBezTo>
                  <a:pt x="17058" y="266700"/>
                  <a:pt x="0" y="249642"/>
                  <a:pt x="0" y="2285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657225" y="4562475"/>
            <a:ext cx="5191125" cy="2667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✗ [ERROR] No deltas found...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561975" y="4981575"/>
            <a:ext cx="5295900" cy="647700"/>
          </a:xfrm>
          <a:custGeom>
            <a:avLst/>
            <a:gdLst/>
            <a:ahLst/>
            <a:cxnLst/>
            <a:rect l="l" t="t" r="r" b="b"/>
            <a:pathLst>
              <a:path w="5295900" h="647700">
                <a:moveTo>
                  <a:pt x="38100" y="0"/>
                </a:moveTo>
                <a:lnTo>
                  <a:pt x="5219698" y="0"/>
                </a:lnTo>
                <a:cubicBezTo>
                  <a:pt x="5261783" y="0"/>
                  <a:pt x="5295900" y="34117"/>
                  <a:pt x="5295900" y="76202"/>
                </a:cubicBezTo>
                <a:lnTo>
                  <a:pt x="5295900" y="571498"/>
                </a:lnTo>
                <a:cubicBezTo>
                  <a:pt x="5295900" y="613583"/>
                  <a:pt x="5261783" y="647700"/>
                  <a:pt x="5219698" y="647700"/>
                </a:cubicBez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5"/>
          <p:cNvSpPr/>
          <p:nvPr/>
        </p:nvSpPr>
        <p:spPr>
          <a:xfrm>
            <a:off x="561975" y="4981575"/>
            <a:ext cx="38100" cy="647700"/>
          </a:xfrm>
          <a:custGeom>
            <a:avLst/>
            <a:gdLst/>
            <a:ahLst/>
            <a:cxnLst/>
            <a:rect l="l" t="t" r="r" b="b"/>
            <a:pathLst>
              <a:path w="38100" h="647700">
                <a:moveTo>
                  <a:pt x="38100" y="0"/>
                </a:moveTo>
                <a:lnTo>
                  <a:pt x="38100" y="0"/>
                </a:lnTo>
                <a:lnTo>
                  <a:pt x="38100" y="647700"/>
                </a:ln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657225" y="505777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解决方案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57225" y="532447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确保 specs/ 下有能力文件夹，spec.md 中有 Delta Header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176963" y="1223963"/>
            <a:ext cx="5629275" cy="2219325"/>
          </a:xfrm>
          <a:custGeom>
            <a:avLst/>
            <a:gdLst/>
            <a:ahLst/>
            <a:cxnLst/>
            <a:rect l="l" t="t" r="r" b="b"/>
            <a:pathLst>
              <a:path w="5629275" h="2219325">
                <a:moveTo>
                  <a:pt x="76189" y="0"/>
                </a:moveTo>
                <a:lnTo>
                  <a:pt x="5553086" y="0"/>
                </a:lnTo>
                <a:cubicBezTo>
                  <a:pt x="5595136" y="0"/>
                  <a:pt x="5629275" y="34139"/>
                  <a:pt x="5629275" y="76189"/>
                </a:cubicBezTo>
                <a:lnTo>
                  <a:pt x="5629275" y="2143136"/>
                </a:lnTo>
                <a:cubicBezTo>
                  <a:pt x="5629275" y="2185214"/>
                  <a:pt x="5595164" y="2219325"/>
                  <a:pt x="5553086" y="2219325"/>
                </a:cubicBezTo>
                <a:lnTo>
                  <a:pt x="76189" y="2219325"/>
                </a:lnTo>
                <a:cubicBezTo>
                  <a:pt x="34139" y="2219325"/>
                  <a:pt x="0" y="2185186"/>
                  <a:pt x="0" y="2143136"/>
                </a:cubicBezTo>
                <a:lnTo>
                  <a:pt x="0" y="76189"/>
                </a:lnTo>
                <a:cubicBezTo>
                  <a:pt x="0" y="34111"/>
                  <a:pt x="34111" y="0"/>
                  <a:pt x="76189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Shape 29"/>
          <p:cNvSpPr/>
          <p:nvPr/>
        </p:nvSpPr>
        <p:spPr>
          <a:xfrm>
            <a:off x="6334125" y="13811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6478860" y="1457325"/>
            <a:ext cx="171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3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829425" y="1438275"/>
            <a:ext cx="1457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需求条目解析失败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353175" y="1876425"/>
            <a:ext cx="5295900" cy="685800"/>
          </a:xfrm>
          <a:custGeom>
            <a:avLst/>
            <a:gdLst/>
            <a:ahLst/>
            <a:cxnLst/>
            <a:rect l="l" t="t" r="r" b="b"/>
            <a:pathLst>
              <a:path w="5295900" h="685800">
                <a:moveTo>
                  <a:pt x="38100" y="0"/>
                </a:moveTo>
                <a:lnTo>
                  <a:pt x="5219701" y="0"/>
                </a:lnTo>
                <a:cubicBezTo>
                  <a:pt x="5261784" y="0"/>
                  <a:pt x="5295900" y="34116"/>
                  <a:pt x="5295900" y="76199"/>
                </a:cubicBezTo>
                <a:lnTo>
                  <a:pt x="5295900" y="609601"/>
                </a:lnTo>
                <a:cubicBezTo>
                  <a:pt x="5295900" y="651684"/>
                  <a:pt x="5261784" y="685800"/>
                  <a:pt x="5219701" y="685800"/>
                </a:cubicBez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6353175" y="1876425"/>
            <a:ext cx="38100" cy="685800"/>
          </a:xfrm>
          <a:custGeom>
            <a:avLst/>
            <a:gdLst/>
            <a:ahLst/>
            <a:cxnLst/>
            <a:rect l="l" t="t" r="r" b="b"/>
            <a:pathLst>
              <a:path w="38100" h="685800">
                <a:moveTo>
                  <a:pt x="38100" y="0"/>
                </a:moveTo>
                <a:lnTo>
                  <a:pt x="38100" y="0"/>
                </a:lnTo>
                <a:lnTo>
                  <a:pt x="38100" y="685800"/>
                </a:ln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6448425" y="195262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错误信息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448425" y="2219325"/>
            <a:ext cx="5124450" cy="266700"/>
          </a:xfrm>
          <a:custGeom>
            <a:avLst/>
            <a:gdLst/>
            <a:ahLst/>
            <a:cxnLst/>
            <a:rect l="l" t="t" r="r" b="b"/>
            <a:pathLst>
              <a:path w="5124450" h="266700">
                <a:moveTo>
                  <a:pt x="38101" y="0"/>
                </a:moveTo>
                <a:lnTo>
                  <a:pt x="5086349" y="0"/>
                </a:lnTo>
                <a:cubicBezTo>
                  <a:pt x="5107392" y="0"/>
                  <a:pt x="5124450" y="17058"/>
                  <a:pt x="5124450" y="38101"/>
                </a:cubicBezTo>
                <a:lnTo>
                  <a:pt x="5124450" y="228599"/>
                </a:lnTo>
                <a:cubicBezTo>
                  <a:pt x="5124450" y="249642"/>
                  <a:pt x="5107392" y="266700"/>
                  <a:pt x="5086349" y="266700"/>
                </a:cubicBezTo>
                <a:lnTo>
                  <a:pt x="38101" y="266700"/>
                </a:lnTo>
                <a:cubicBezTo>
                  <a:pt x="17058" y="266700"/>
                  <a:pt x="0" y="249642"/>
                  <a:pt x="0" y="2285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Text 36"/>
          <p:cNvSpPr/>
          <p:nvPr/>
        </p:nvSpPr>
        <p:spPr>
          <a:xfrm>
            <a:off x="6448425" y="2219325"/>
            <a:ext cx="5191125" cy="2667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✗ [ERROR] no requirement entries parsed...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353175" y="2638425"/>
            <a:ext cx="5295900" cy="647700"/>
          </a:xfrm>
          <a:custGeom>
            <a:avLst/>
            <a:gdLst/>
            <a:ahLst/>
            <a:cxnLst/>
            <a:rect l="l" t="t" r="r" b="b"/>
            <a:pathLst>
              <a:path w="5295900" h="647700">
                <a:moveTo>
                  <a:pt x="38100" y="0"/>
                </a:moveTo>
                <a:lnTo>
                  <a:pt x="5219698" y="0"/>
                </a:lnTo>
                <a:cubicBezTo>
                  <a:pt x="5261783" y="0"/>
                  <a:pt x="5295900" y="34117"/>
                  <a:pt x="5295900" y="76202"/>
                </a:cubicBezTo>
                <a:lnTo>
                  <a:pt x="5295900" y="571498"/>
                </a:lnTo>
                <a:cubicBezTo>
                  <a:pt x="5295900" y="613583"/>
                  <a:pt x="5261783" y="647700"/>
                  <a:pt x="5219698" y="647700"/>
                </a:cubicBez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Shape 38"/>
          <p:cNvSpPr/>
          <p:nvPr/>
        </p:nvSpPr>
        <p:spPr>
          <a:xfrm>
            <a:off x="6353175" y="2638425"/>
            <a:ext cx="38100" cy="647700"/>
          </a:xfrm>
          <a:custGeom>
            <a:avLst/>
            <a:gdLst/>
            <a:ahLst/>
            <a:cxnLst/>
            <a:rect l="l" t="t" r="r" b="b"/>
            <a:pathLst>
              <a:path w="38100" h="647700">
                <a:moveTo>
                  <a:pt x="38100" y="0"/>
                </a:moveTo>
                <a:lnTo>
                  <a:pt x="38100" y="0"/>
                </a:lnTo>
                <a:lnTo>
                  <a:pt x="38100" y="647700"/>
                </a:ln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9"/>
          <p:cNvSpPr/>
          <p:nvPr/>
        </p:nvSpPr>
        <p:spPr>
          <a:xfrm>
            <a:off x="6448425" y="271462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解决方案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6448425" y="298132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使用正确格式：### Requirement: &lt;标题&gt;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176963" y="3567113"/>
            <a:ext cx="5629275" cy="2219325"/>
          </a:xfrm>
          <a:custGeom>
            <a:avLst/>
            <a:gdLst/>
            <a:ahLst/>
            <a:cxnLst/>
            <a:rect l="l" t="t" r="r" b="b"/>
            <a:pathLst>
              <a:path w="5629275" h="2219325">
                <a:moveTo>
                  <a:pt x="76189" y="0"/>
                </a:moveTo>
                <a:lnTo>
                  <a:pt x="5553086" y="0"/>
                </a:lnTo>
                <a:cubicBezTo>
                  <a:pt x="5595136" y="0"/>
                  <a:pt x="5629275" y="34139"/>
                  <a:pt x="5629275" y="76189"/>
                </a:cubicBezTo>
                <a:lnTo>
                  <a:pt x="5629275" y="2143136"/>
                </a:lnTo>
                <a:cubicBezTo>
                  <a:pt x="5629275" y="2185214"/>
                  <a:pt x="5595164" y="2219325"/>
                  <a:pt x="5553086" y="2219325"/>
                </a:cubicBezTo>
                <a:lnTo>
                  <a:pt x="76189" y="2219325"/>
                </a:lnTo>
                <a:cubicBezTo>
                  <a:pt x="34139" y="2219325"/>
                  <a:pt x="0" y="2185186"/>
                  <a:pt x="0" y="2143136"/>
                </a:cubicBezTo>
                <a:lnTo>
                  <a:pt x="0" y="76189"/>
                </a:lnTo>
                <a:cubicBezTo>
                  <a:pt x="0" y="34111"/>
                  <a:pt x="34111" y="0"/>
                  <a:pt x="76189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6334125" y="37242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6478860" y="3800475"/>
            <a:ext cx="171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4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6829425" y="3781425"/>
            <a:ext cx="9429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缺少场景块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6353175" y="4219575"/>
            <a:ext cx="5295900" cy="685800"/>
          </a:xfrm>
          <a:custGeom>
            <a:avLst/>
            <a:gdLst/>
            <a:ahLst/>
            <a:cxnLst/>
            <a:rect l="l" t="t" r="r" b="b"/>
            <a:pathLst>
              <a:path w="5295900" h="685800">
                <a:moveTo>
                  <a:pt x="38100" y="0"/>
                </a:moveTo>
                <a:lnTo>
                  <a:pt x="5219701" y="0"/>
                </a:lnTo>
                <a:cubicBezTo>
                  <a:pt x="5261784" y="0"/>
                  <a:pt x="5295900" y="34116"/>
                  <a:pt x="5295900" y="76199"/>
                </a:cubicBezTo>
                <a:lnTo>
                  <a:pt x="5295900" y="609601"/>
                </a:lnTo>
                <a:cubicBezTo>
                  <a:pt x="5295900" y="651684"/>
                  <a:pt x="5261784" y="685800"/>
                  <a:pt x="5219701" y="685800"/>
                </a:cubicBez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6"/>
          <p:cNvSpPr/>
          <p:nvPr/>
        </p:nvSpPr>
        <p:spPr>
          <a:xfrm>
            <a:off x="6353175" y="4219575"/>
            <a:ext cx="38100" cy="685800"/>
          </a:xfrm>
          <a:custGeom>
            <a:avLst/>
            <a:gdLst/>
            <a:ahLst/>
            <a:cxnLst/>
            <a:rect l="l" t="t" r="r" b="b"/>
            <a:pathLst>
              <a:path w="38100" h="685800">
                <a:moveTo>
                  <a:pt x="38100" y="0"/>
                </a:moveTo>
                <a:lnTo>
                  <a:pt x="38100" y="0"/>
                </a:lnTo>
                <a:lnTo>
                  <a:pt x="38100" y="685800"/>
                </a:ln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6448425" y="429577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错误信息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6448425" y="4562475"/>
            <a:ext cx="5124450" cy="266700"/>
          </a:xfrm>
          <a:custGeom>
            <a:avLst/>
            <a:gdLst/>
            <a:ahLst/>
            <a:cxnLst/>
            <a:rect l="l" t="t" r="r" b="b"/>
            <a:pathLst>
              <a:path w="5124450" h="266700">
                <a:moveTo>
                  <a:pt x="38101" y="0"/>
                </a:moveTo>
                <a:lnTo>
                  <a:pt x="5086349" y="0"/>
                </a:lnTo>
                <a:cubicBezTo>
                  <a:pt x="5107392" y="0"/>
                  <a:pt x="5124450" y="17058"/>
                  <a:pt x="5124450" y="38101"/>
                </a:cubicBezTo>
                <a:lnTo>
                  <a:pt x="5124450" y="228599"/>
                </a:lnTo>
                <a:cubicBezTo>
                  <a:pt x="5124450" y="249642"/>
                  <a:pt x="5107392" y="266700"/>
                  <a:pt x="5086349" y="266700"/>
                </a:cubicBezTo>
                <a:lnTo>
                  <a:pt x="38101" y="266700"/>
                </a:lnTo>
                <a:cubicBezTo>
                  <a:pt x="17058" y="266700"/>
                  <a:pt x="0" y="249642"/>
                  <a:pt x="0" y="228599"/>
                </a:cubicBezTo>
                <a:lnTo>
                  <a:pt x="0" y="38101"/>
                </a:lnTo>
                <a:cubicBezTo>
                  <a:pt x="0" y="17072"/>
                  <a:pt x="17072" y="0"/>
                  <a:pt x="3810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Text 49"/>
          <p:cNvSpPr/>
          <p:nvPr/>
        </p:nvSpPr>
        <p:spPr>
          <a:xfrm>
            <a:off x="6448425" y="4562475"/>
            <a:ext cx="5191125" cy="266700"/>
          </a:xfrm>
          <a:prstGeom prst="rect">
            <a:avLst/>
          </a:prstGeom>
          <a:noFill/>
          <a:ln/>
        </p:spPr>
        <p:txBody>
          <a:bodyPr wrap="square" lIns="38100" tIns="38100" rIns="38100" bIns="3810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✗ [ERROR] MUST include at least one Scenario...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353175" y="4981575"/>
            <a:ext cx="5295900" cy="647700"/>
          </a:xfrm>
          <a:custGeom>
            <a:avLst/>
            <a:gdLst/>
            <a:ahLst/>
            <a:cxnLst/>
            <a:rect l="l" t="t" r="r" b="b"/>
            <a:pathLst>
              <a:path w="5295900" h="647700">
                <a:moveTo>
                  <a:pt x="38100" y="0"/>
                </a:moveTo>
                <a:lnTo>
                  <a:pt x="5219698" y="0"/>
                </a:lnTo>
                <a:cubicBezTo>
                  <a:pt x="5261783" y="0"/>
                  <a:pt x="5295900" y="34117"/>
                  <a:pt x="5295900" y="76202"/>
                </a:cubicBezTo>
                <a:lnTo>
                  <a:pt x="5295900" y="571498"/>
                </a:lnTo>
                <a:cubicBezTo>
                  <a:pt x="5295900" y="613583"/>
                  <a:pt x="5261783" y="647700"/>
                  <a:pt x="5219698" y="647700"/>
                </a:cubicBez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Shape 51"/>
          <p:cNvSpPr/>
          <p:nvPr/>
        </p:nvSpPr>
        <p:spPr>
          <a:xfrm>
            <a:off x="6353175" y="4981575"/>
            <a:ext cx="38100" cy="647700"/>
          </a:xfrm>
          <a:custGeom>
            <a:avLst/>
            <a:gdLst/>
            <a:ahLst/>
            <a:cxnLst/>
            <a:rect l="l" t="t" r="r" b="b"/>
            <a:pathLst>
              <a:path w="38100" h="647700">
                <a:moveTo>
                  <a:pt x="38100" y="0"/>
                </a:moveTo>
                <a:lnTo>
                  <a:pt x="38100" y="0"/>
                </a:lnTo>
                <a:lnTo>
                  <a:pt x="38100" y="647700"/>
                </a:lnTo>
                <a:lnTo>
                  <a:pt x="38100" y="647700"/>
                </a:lnTo>
                <a:cubicBezTo>
                  <a:pt x="17072" y="647700"/>
                  <a:pt x="0" y="630628"/>
                  <a:pt x="0" y="6096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2"/>
          <p:cNvSpPr/>
          <p:nvPr/>
        </p:nvSpPr>
        <p:spPr>
          <a:xfrm>
            <a:off x="6448425" y="505777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解决方案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448425" y="5324475"/>
            <a:ext cx="5200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每个 Requirement 至少有一个 #### Scenario: 块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9610" y="339610"/>
            <a:ext cx="11580702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kern="0" spc="53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CHECKLIST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39610" y="611298"/>
            <a:ext cx="11665604" cy="339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07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验证检查清单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43855" y="1158919"/>
            <a:ext cx="11504290" cy="4202674"/>
          </a:xfrm>
          <a:custGeom>
            <a:avLst/>
            <a:gdLst/>
            <a:ahLst/>
            <a:cxnLst/>
            <a:rect l="l" t="t" r="r" b="b"/>
            <a:pathLst>
              <a:path w="11504290" h="4202674">
                <a:moveTo>
                  <a:pt x="67915" y="0"/>
                </a:moveTo>
                <a:lnTo>
                  <a:pt x="11436374" y="0"/>
                </a:lnTo>
                <a:cubicBezTo>
                  <a:pt x="11473883" y="0"/>
                  <a:pt x="11504290" y="30407"/>
                  <a:pt x="11504290" y="67915"/>
                </a:cubicBezTo>
                <a:lnTo>
                  <a:pt x="11504290" y="4134759"/>
                </a:lnTo>
                <a:cubicBezTo>
                  <a:pt x="11504290" y="4172267"/>
                  <a:pt x="11473883" y="4202674"/>
                  <a:pt x="11436374" y="4202674"/>
                </a:cubicBezTo>
                <a:lnTo>
                  <a:pt x="67915" y="4202674"/>
                </a:lnTo>
                <a:cubicBezTo>
                  <a:pt x="30407" y="4202674"/>
                  <a:pt x="0" y="4172267"/>
                  <a:pt x="0" y="4134759"/>
                </a:cubicBezTo>
                <a:lnTo>
                  <a:pt x="0" y="67915"/>
                </a:lnTo>
                <a:cubicBezTo>
                  <a:pt x="0" y="30432"/>
                  <a:pt x="30432" y="0"/>
                  <a:pt x="67915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602808" y="1383911"/>
            <a:ext cx="152825" cy="203766"/>
          </a:xfrm>
          <a:custGeom>
            <a:avLst/>
            <a:gdLst/>
            <a:ahLst/>
            <a:cxnLst/>
            <a:rect l="l" t="t" r="r" b="b"/>
            <a:pathLst>
              <a:path w="152825" h="203766">
                <a:moveTo>
                  <a:pt x="123931" y="12735"/>
                </a:moveTo>
                <a:lnTo>
                  <a:pt x="127354" y="12735"/>
                </a:lnTo>
                <a:cubicBezTo>
                  <a:pt x="141402" y="12735"/>
                  <a:pt x="152825" y="24157"/>
                  <a:pt x="152825" y="38206"/>
                </a:cubicBezTo>
                <a:lnTo>
                  <a:pt x="152825" y="178295"/>
                </a:lnTo>
                <a:cubicBezTo>
                  <a:pt x="152825" y="192344"/>
                  <a:pt x="141402" y="203766"/>
                  <a:pt x="127354" y="203766"/>
                </a:cubicBezTo>
                <a:lnTo>
                  <a:pt x="25471" y="203766"/>
                </a:lnTo>
                <a:cubicBezTo>
                  <a:pt x="11422" y="203766"/>
                  <a:pt x="0" y="192344"/>
                  <a:pt x="0" y="178295"/>
                </a:cubicBezTo>
                <a:lnTo>
                  <a:pt x="0" y="38206"/>
                </a:lnTo>
                <a:cubicBezTo>
                  <a:pt x="0" y="24157"/>
                  <a:pt x="11422" y="12735"/>
                  <a:pt x="25471" y="12735"/>
                </a:cubicBezTo>
                <a:lnTo>
                  <a:pt x="28893" y="12735"/>
                </a:lnTo>
                <a:cubicBezTo>
                  <a:pt x="33271" y="5134"/>
                  <a:pt x="41509" y="0"/>
                  <a:pt x="50942" y="0"/>
                </a:cubicBezTo>
                <a:lnTo>
                  <a:pt x="101883" y="0"/>
                </a:lnTo>
                <a:cubicBezTo>
                  <a:pt x="111315" y="0"/>
                  <a:pt x="119553" y="5134"/>
                  <a:pt x="123931" y="12735"/>
                </a:cubicBezTo>
                <a:close/>
                <a:moveTo>
                  <a:pt x="98699" y="44574"/>
                </a:moveTo>
                <a:cubicBezTo>
                  <a:pt x="103992" y="44574"/>
                  <a:pt x="108251" y="40315"/>
                  <a:pt x="108251" y="35022"/>
                </a:cubicBezTo>
                <a:cubicBezTo>
                  <a:pt x="108251" y="29729"/>
                  <a:pt x="103992" y="25471"/>
                  <a:pt x="98699" y="25471"/>
                </a:cubicBezTo>
                <a:lnTo>
                  <a:pt x="54125" y="25471"/>
                </a:lnTo>
                <a:cubicBezTo>
                  <a:pt x="48832" y="25471"/>
                  <a:pt x="44574" y="29729"/>
                  <a:pt x="44574" y="35022"/>
                </a:cubicBezTo>
                <a:cubicBezTo>
                  <a:pt x="44574" y="40315"/>
                  <a:pt x="48832" y="44574"/>
                  <a:pt x="54125" y="44574"/>
                </a:cubicBezTo>
                <a:lnTo>
                  <a:pt x="98699" y="44574"/>
                </a:lnTo>
                <a:close/>
                <a:moveTo>
                  <a:pt x="110002" y="103754"/>
                </a:moveTo>
                <a:cubicBezTo>
                  <a:pt x="112788" y="99296"/>
                  <a:pt x="111435" y="93406"/>
                  <a:pt x="106977" y="90580"/>
                </a:cubicBezTo>
                <a:cubicBezTo>
                  <a:pt x="102520" y="87755"/>
                  <a:pt x="96630" y="89148"/>
                  <a:pt x="93804" y="93605"/>
                </a:cubicBezTo>
                <a:lnTo>
                  <a:pt x="69368" y="132726"/>
                </a:lnTo>
                <a:lnTo>
                  <a:pt x="58623" y="118399"/>
                </a:lnTo>
                <a:cubicBezTo>
                  <a:pt x="55439" y="114181"/>
                  <a:pt x="49469" y="113305"/>
                  <a:pt x="45250" y="116489"/>
                </a:cubicBezTo>
                <a:cubicBezTo>
                  <a:pt x="41032" y="119673"/>
                  <a:pt x="40156" y="125642"/>
                  <a:pt x="43340" y="129861"/>
                </a:cubicBezTo>
                <a:lnTo>
                  <a:pt x="62443" y="155332"/>
                </a:lnTo>
                <a:cubicBezTo>
                  <a:pt x="64314" y="157839"/>
                  <a:pt x="67338" y="159272"/>
                  <a:pt x="70482" y="159152"/>
                </a:cubicBezTo>
                <a:cubicBezTo>
                  <a:pt x="73626" y="159033"/>
                  <a:pt x="76492" y="157361"/>
                  <a:pt x="78163" y="154655"/>
                </a:cubicBezTo>
                <a:lnTo>
                  <a:pt x="110002" y="103714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908457" y="1366930"/>
            <a:ext cx="3192334" cy="2377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37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运行 openspec validate 之前，请确认：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51866" y="1774462"/>
            <a:ext cx="5442251" cy="713181"/>
          </a:xfrm>
          <a:custGeom>
            <a:avLst/>
            <a:gdLst/>
            <a:ahLst/>
            <a:cxnLst/>
            <a:rect l="l" t="t" r="r" b="b"/>
            <a:pathLst>
              <a:path w="5442251" h="713181">
                <a:moveTo>
                  <a:pt x="67923" y="0"/>
                </a:moveTo>
                <a:lnTo>
                  <a:pt x="5374327" y="0"/>
                </a:lnTo>
                <a:cubicBezTo>
                  <a:pt x="5411840" y="0"/>
                  <a:pt x="5442251" y="30410"/>
                  <a:pt x="5442251" y="67923"/>
                </a:cubicBezTo>
                <a:lnTo>
                  <a:pt x="5442251" y="645258"/>
                </a:lnTo>
                <a:cubicBezTo>
                  <a:pt x="5442251" y="682771"/>
                  <a:pt x="5411840" y="713181"/>
                  <a:pt x="5374327" y="713181"/>
                </a:cubicBezTo>
                <a:lnTo>
                  <a:pt x="67923" y="713181"/>
                </a:lnTo>
                <a:cubicBezTo>
                  <a:pt x="30410" y="713181"/>
                  <a:pt x="0" y="682771"/>
                  <a:pt x="0" y="645258"/>
                </a:cubicBezTo>
                <a:lnTo>
                  <a:pt x="0" y="67923"/>
                </a:lnTo>
                <a:cubicBezTo>
                  <a:pt x="0" y="30435"/>
                  <a:pt x="30435" y="0"/>
                  <a:pt x="67923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696201" y="1935777"/>
            <a:ext cx="186786" cy="186786"/>
          </a:xfrm>
          <a:custGeom>
            <a:avLst/>
            <a:gdLst/>
            <a:ahLst/>
            <a:cxnLst/>
            <a:rect l="l" t="t" r="r" b="b"/>
            <a:pathLst>
              <a:path w="186786" h="186786">
                <a:moveTo>
                  <a:pt x="33961" y="0"/>
                </a:moveTo>
                <a:lnTo>
                  <a:pt x="152824" y="0"/>
                </a:lnTo>
                <a:cubicBezTo>
                  <a:pt x="171568" y="0"/>
                  <a:pt x="186786" y="15218"/>
                  <a:pt x="186786" y="33961"/>
                </a:cubicBezTo>
                <a:lnTo>
                  <a:pt x="186786" y="152824"/>
                </a:lnTo>
                <a:cubicBezTo>
                  <a:pt x="186786" y="171568"/>
                  <a:pt x="171568" y="186786"/>
                  <a:pt x="152824" y="186786"/>
                </a:cubicBezTo>
                <a:lnTo>
                  <a:pt x="33961" y="186786"/>
                </a:lnTo>
                <a:cubicBezTo>
                  <a:pt x="15218" y="186786"/>
                  <a:pt x="0" y="171568"/>
                  <a:pt x="0" y="152824"/>
                </a:cubicBezTo>
                <a:lnTo>
                  <a:pt x="0" y="33961"/>
                </a:lnTo>
                <a:cubicBezTo>
                  <a:pt x="0" y="15218"/>
                  <a:pt x="15218" y="0"/>
                  <a:pt x="3396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739713" y="1969738"/>
            <a:ext cx="104006" cy="118864"/>
          </a:xfrm>
          <a:custGeom>
            <a:avLst/>
            <a:gdLst/>
            <a:ahLst/>
            <a:cxnLst/>
            <a:rect l="l" t="t" r="r" b="b"/>
            <a:pathLst>
              <a:path w="104006" h="118864">
                <a:moveTo>
                  <a:pt x="100941" y="16274"/>
                </a:moveTo>
                <a:cubicBezTo>
                  <a:pt x="104261" y="18689"/>
                  <a:pt x="105004" y="23332"/>
                  <a:pt x="102589" y="26651"/>
                </a:cubicBezTo>
                <a:lnTo>
                  <a:pt x="43158" y="108370"/>
                </a:lnTo>
                <a:cubicBezTo>
                  <a:pt x="41881" y="110134"/>
                  <a:pt x="39907" y="111226"/>
                  <a:pt x="37725" y="111411"/>
                </a:cubicBezTo>
                <a:cubicBezTo>
                  <a:pt x="35543" y="111597"/>
                  <a:pt x="33430" y="110785"/>
                  <a:pt x="31898" y="109252"/>
                </a:cubicBezTo>
                <a:lnTo>
                  <a:pt x="2182" y="79536"/>
                </a:lnTo>
                <a:cubicBezTo>
                  <a:pt x="-720" y="76634"/>
                  <a:pt x="-720" y="71922"/>
                  <a:pt x="2182" y="69020"/>
                </a:cubicBezTo>
                <a:cubicBezTo>
                  <a:pt x="5084" y="66118"/>
                  <a:pt x="9797" y="66118"/>
                  <a:pt x="12699" y="69020"/>
                </a:cubicBezTo>
                <a:lnTo>
                  <a:pt x="36263" y="92584"/>
                </a:lnTo>
                <a:lnTo>
                  <a:pt x="90587" y="17899"/>
                </a:lnTo>
                <a:cubicBezTo>
                  <a:pt x="93001" y="14579"/>
                  <a:pt x="97645" y="13836"/>
                  <a:pt x="100964" y="1625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993359" y="1910306"/>
            <a:ext cx="2037660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proposal.md 包含 ## Why 章节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993359" y="2148033"/>
            <a:ext cx="2037660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验证器强制检查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51866" y="2657448"/>
            <a:ext cx="5442251" cy="713181"/>
          </a:xfrm>
          <a:custGeom>
            <a:avLst/>
            <a:gdLst/>
            <a:ahLst/>
            <a:cxnLst/>
            <a:rect l="l" t="t" r="r" b="b"/>
            <a:pathLst>
              <a:path w="5442251" h="713181">
                <a:moveTo>
                  <a:pt x="67923" y="0"/>
                </a:moveTo>
                <a:lnTo>
                  <a:pt x="5374327" y="0"/>
                </a:lnTo>
                <a:cubicBezTo>
                  <a:pt x="5411840" y="0"/>
                  <a:pt x="5442251" y="30410"/>
                  <a:pt x="5442251" y="67923"/>
                </a:cubicBezTo>
                <a:lnTo>
                  <a:pt x="5442251" y="645258"/>
                </a:lnTo>
                <a:cubicBezTo>
                  <a:pt x="5442251" y="682771"/>
                  <a:pt x="5411840" y="713181"/>
                  <a:pt x="5374327" y="713181"/>
                </a:cubicBezTo>
                <a:lnTo>
                  <a:pt x="67923" y="713181"/>
                </a:lnTo>
                <a:cubicBezTo>
                  <a:pt x="30410" y="713181"/>
                  <a:pt x="0" y="682771"/>
                  <a:pt x="0" y="645258"/>
                </a:cubicBezTo>
                <a:lnTo>
                  <a:pt x="0" y="67923"/>
                </a:lnTo>
                <a:cubicBezTo>
                  <a:pt x="0" y="30435"/>
                  <a:pt x="30435" y="0"/>
                  <a:pt x="67923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696201" y="2818763"/>
            <a:ext cx="186786" cy="186786"/>
          </a:xfrm>
          <a:custGeom>
            <a:avLst/>
            <a:gdLst/>
            <a:ahLst/>
            <a:cxnLst/>
            <a:rect l="l" t="t" r="r" b="b"/>
            <a:pathLst>
              <a:path w="186786" h="186786">
                <a:moveTo>
                  <a:pt x="33961" y="0"/>
                </a:moveTo>
                <a:lnTo>
                  <a:pt x="152824" y="0"/>
                </a:lnTo>
                <a:cubicBezTo>
                  <a:pt x="171568" y="0"/>
                  <a:pt x="186786" y="15218"/>
                  <a:pt x="186786" y="33961"/>
                </a:cubicBezTo>
                <a:lnTo>
                  <a:pt x="186786" y="152824"/>
                </a:lnTo>
                <a:cubicBezTo>
                  <a:pt x="186786" y="171568"/>
                  <a:pt x="171568" y="186786"/>
                  <a:pt x="152824" y="186786"/>
                </a:cubicBezTo>
                <a:lnTo>
                  <a:pt x="33961" y="186786"/>
                </a:lnTo>
                <a:cubicBezTo>
                  <a:pt x="15218" y="186786"/>
                  <a:pt x="0" y="171568"/>
                  <a:pt x="0" y="152824"/>
                </a:cubicBezTo>
                <a:lnTo>
                  <a:pt x="0" y="33961"/>
                </a:lnTo>
                <a:cubicBezTo>
                  <a:pt x="0" y="15218"/>
                  <a:pt x="15218" y="0"/>
                  <a:pt x="3396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2"/>
          <p:cNvSpPr/>
          <p:nvPr/>
        </p:nvSpPr>
        <p:spPr>
          <a:xfrm>
            <a:off x="739713" y="2852724"/>
            <a:ext cx="104006" cy="118864"/>
          </a:xfrm>
          <a:custGeom>
            <a:avLst/>
            <a:gdLst/>
            <a:ahLst/>
            <a:cxnLst/>
            <a:rect l="l" t="t" r="r" b="b"/>
            <a:pathLst>
              <a:path w="104006" h="118864">
                <a:moveTo>
                  <a:pt x="100941" y="16274"/>
                </a:moveTo>
                <a:cubicBezTo>
                  <a:pt x="104261" y="18689"/>
                  <a:pt x="105004" y="23332"/>
                  <a:pt x="102589" y="26651"/>
                </a:cubicBezTo>
                <a:lnTo>
                  <a:pt x="43158" y="108370"/>
                </a:lnTo>
                <a:cubicBezTo>
                  <a:pt x="41881" y="110134"/>
                  <a:pt x="39907" y="111226"/>
                  <a:pt x="37725" y="111411"/>
                </a:cubicBezTo>
                <a:cubicBezTo>
                  <a:pt x="35543" y="111597"/>
                  <a:pt x="33430" y="110785"/>
                  <a:pt x="31898" y="109252"/>
                </a:cubicBezTo>
                <a:lnTo>
                  <a:pt x="2182" y="79536"/>
                </a:lnTo>
                <a:cubicBezTo>
                  <a:pt x="-720" y="76634"/>
                  <a:pt x="-720" y="71922"/>
                  <a:pt x="2182" y="69020"/>
                </a:cubicBezTo>
                <a:cubicBezTo>
                  <a:pt x="5084" y="66118"/>
                  <a:pt x="9797" y="66118"/>
                  <a:pt x="12699" y="69020"/>
                </a:cubicBezTo>
                <a:lnTo>
                  <a:pt x="36263" y="92584"/>
                </a:lnTo>
                <a:lnTo>
                  <a:pt x="90587" y="17899"/>
                </a:lnTo>
                <a:cubicBezTo>
                  <a:pt x="93001" y="14579"/>
                  <a:pt x="97645" y="13836"/>
                  <a:pt x="100964" y="1625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993359" y="2793292"/>
            <a:ext cx="2699900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proposal.md 包含 ## What Changes 章节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993359" y="3031019"/>
            <a:ext cx="2699900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验证器强制检查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51866" y="3540435"/>
            <a:ext cx="5442251" cy="713181"/>
          </a:xfrm>
          <a:custGeom>
            <a:avLst/>
            <a:gdLst/>
            <a:ahLst/>
            <a:cxnLst/>
            <a:rect l="l" t="t" r="r" b="b"/>
            <a:pathLst>
              <a:path w="5442251" h="713181">
                <a:moveTo>
                  <a:pt x="67923" y="0"/>
                </a:moveTo>
                <a:lnTo>
                  <a:pt x="5374327" y="0"/>
                </a:lnTo>
                <a:cubicBezTo>
                  <a:pt x="5411840" y="0"/>
                  <a:pt x="5442251" y="30410"/>
                  <a:pt x="5442251" y="67923"/>
                </a:cubicBezTo>
                <a:lnTo>
                  <a:pt x="5442251" y="645258"/>
                </a:lnTo>
                <a:cubicBezTo>
                  <a:pt x="5442251" y="682771"/>
                  <a:pt x="5411840" y="713181"/>
                  <a:pt x="5374327" y="713181"/>
                </a:cubicBezTo>
                <a:lnTo>
                  <a:pt x="67923" y="713181"/>
                </a:lnTo>
                <a:cubicBezTo>
                  <a:pt x="30410" y="713181"/>
                  <a:pt x="0" y="682771"/>
                  <a:pt x="0" y="645258"/>
                </a:cubicBezTo>
                <a:lnTo>
                  <a:pt x="0" y="67923"/>
                </a:lnTo>
                <a:cubicBezTo>
                  <a:pt x="0" y="30435"/>
                  <a:pt x="30435" y="0"/>
                  <a:pt x="67923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696201" y="3701749"/>
            <a:ext cx="186786" cy="186786"/>
          </a:xfrm>
          <a:custGeom>
            <a:avLst/>
            <a:gdLst/>
            <a:ahLst/>
            <a:cxnLst/>
            <a:rect l="l" t="t" r="r" b="b"/>
            <a:pathLst>
              <a:path w="186786" h="186786">
                <a:moveTo>
                  <a:pt x="33961" y="0"/>
                </a:moveTo>
                <a:lnTo>
                  <a:pt x="152824" y="0"/>
                </a:lnTo>
                <a:cubicBezTo>
                  <a:pt x="171568" y="0"/>
                  <a:pt x="186786" y="15218"/>
                  <a:pt x="186786" y="33961"/>
                </a:cubicBezTo>
                <a:lnTo>
                  <a:pt x="186786" y="152824"/>
                </a:lnTo>
                <a:cubicBezTo>
                  <a:pt x="186786" y="171568"/>
                  <a:pt x="171568" y="186786"/>
                  <a:pt x="152824" y="186786"/>
                </a:cubicBezTo>
                <a:lnTo>
                  <a:pt x="33961" y="186786"/>
                </a:lnTo>
                <a:cubicBezTo>
                  <a:pt x="15218" y="186786"/>
                  <a:pt x="0" y="171568"/>
                  <a:pt x="0" y="152824"/>
                </a:cubicBezTo>
                <a:lnTo>
                  <a:pt x="0" y="33961"/>
                </a:lnTo>
                <a:cubicBezTo>
                  <a:pt x="0" y="15218"/>
                  <a:pt x="15218" y="0"/>
                  <a:pt x="3396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Shape 17"/>
          <p:cNvSpPr/>
          <p:nvPr/>
        </p:nvSpPr>
        <p:spPr>
          <a:xfrm>
            <a:off x="739713" y="3735710"/>
            <a:ext cx="104006" cy="118864"/>
          </a:xfrm>
          <a:custGeom>
            <a:avLst/>
            <a:gdLst/>
            <a:ahLst/>
            <a:cxnLst/>
            <a:rect l="l" t="t" r="r" b="b"/>
            <a:pathLst>
              <a:path w="104006" h="118864">
                <a:moveTo>
                  <a:pt x="100941" y="16274"/>
                </a:moveTo>
                <a:cubicBezTo>
                  <a:pt x="104261" y="18689"/>
                  <a:pt x="105004" y="23332"/>
                  <a:pt x="102589" y="26651"/>
                </a:cubicBezTo>
                <a:lnTo>
                  <a:pt x="43158" y="108370"/>
                </a:lnTo>
                <a:cubicBezTo>
                  <a:pt x="41881" y="110134"/>
                  <a:pt x="39907" y="111226"/>
                  <a:pt x="37725" y="111411"/>
                </a:cubicBezTo>
                <a:cubicBezTo>
                  <a:pt x="35543" y="111597"/>
                  <a:pt x="33430" y="110785"/>
                  <a:pt x="31898" y="109252"/>
                </a:cubicBezTo>
                <a:lnTo>
                  <a:pt x="2182" y="79536"/>
                </a:lnTo>
                <a:cubicBezTo>
                  <a:pt x="-720" y="76634"/>
                  <a:pt x="-720" y="71922"/>
                  <a:pt x="2182" y="69020"/>
                </a:cubicBezTo>
                <a:cubicBezTo>
                  <a:pt x="5084" y="66118"/>
                  <a:pt x="9797" y="66118"/>
                  <a:pt x="12699" y="69020"/>
                </a:cubicBezTo>
                <a:lnTo>
                  <a:pt x="36263" y="92584"/>
                </a:lnTo>
                <a:lnTo>
                  <a:pt x="90587" y="17899"/>
                </a:lnTo>
                <a:cubicBezTo>
                  <a:pt x="93001" y="14579"/>
                  <a:pt x="97645" y="13836"/>
                  <a:pt x="100964" y="1625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993359" y="3676279"/>
            <a:ext cx="1511265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specs/ 下有能力文件夹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993359" y="3914006"/>
            <a:ext cx="1511265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不是直接的 spec.md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551866" y="4423421"/>
            <a:ext cx="5442251" cy="713181"/>
          </a:xfrm>
          <a:custGeom>
            <a:avLst/>
            <a:gdLst/>
            <a:ahLst/>
            <a:cxnLst/>
            <a:rect l="l" t="t" r="r" b="b"/>
            <a:pathLst>
              <a:path w="5442251" h="713181">
                <a:moveTo>
                  <a:pt x="67923" y="0"/>
                </a:moveTo>
                <a:lnTo>
                  <a:pt x="5374327" y="0"/>
                </a:lnTo>
                <a:cubicBezTo>
                  <a:pt x="5411840" y="0"/>
                  <a:pt x="5442251" y="30410"/>
                  <a:pt x="5442251" y="67923"/>
                </a:cubicBezTo>
                <a:lnTo>
                  <a:pt x="5442251" y="645258"/>
                </a:lnTo>
                <a:cubicBezTo>
                  <a:pt x="5442251" y="682771"/>
                  <a:pt x="5411840" y="713181"/>
                  <a:pt x="5374327" y="713181"/>
                </a:cubicBezTo>
                <a:lnTo>
                  <a:pt x="67923" y="713181"/>
                </a:lnTo>
                <a:cubicBezTo>
                  <a:pt x="30410" y="713181"/>
                  <a:pt x="0" y="682771"/>
                  <a:pt x="0" y="645258"/>
                </a:cubicBezTo>
                <a:lnTo>
                  <a:pt x="0" y="67923"/>
                </a:lnTo>
                <a:cubicBezTo>
                  <a:pt x="0" y="30435"/>
                  <a:pt x="30435" y="0"/>
                  <a:pt x="67923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696201" y="4584735"/>
            <a:ext cx="186786" cy="186786"/>
          </a:xfrm>
          <a:custGeom>
            <a:avLst/>
            <a:gdLst/>
            <a:ahLst/>
            <a:cxnLst/>
            <a:rect l="l" t="t" r="r" b="b"/>
            <a:pathLst>
              <a:path w="186786" h="186786">
                <a:moveTo>
                  <a:pt x="33961" y="0"/>
                </a:moveTo>
                <a:lnTo>
                  <a:pt x="152824" y="0"/>
                </a:lnTo>
                <a:cubicBezTo>
                  <a:pt x="171568" y="0"/>
                  <a:pt x="186786" y="15218"/>
                  <a:pt x="186786" y="33961"/>
                </a:cubicBezTo>
                <a:lnTo>
                  <a:pt x="186786" y="152824"/>
                </a:lnTo>
                <a:cubicBezTo>
                  <a:pt x="186786" y="171568"/>
                  <a:pt x="171568" y="186786"/>
                  <a:pt x="152824" y="186786"/>
                </a:cubicBezTo>
                <a:lnTo>
                  <a:pt x="33961" y="186786"/>
                </a:lnTo>
                <a:cubicBezTo>
                  <a:pt x="15218" y="186786"/>
                  <a:pt x="0" y="171568"/>
                  <a:pt x="0" y="152824"/>
                </a:cubicBezTo>
                <a:lnTo>
                  <a:pt x="0" y="33961"/>
                </a:lnTo>
                <a:cubicBezTo>
                  <a:pt x="0" y="15218"/>
                  <a:pt x="15218" y="0"/>
                  <a:pt x="3396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Shape 22"/>
          <p:cNvSpPr/>
          <p:nvPr/>
        </p:nvSpPr>
        <p:spPr>
          <a:xfrm>
            <a:off x="739713" y="4618696"/>
            <a:ext cx="104006" cy="118864"/>
          </a:xfrm>
          <a:custGeom>
            <a:avLst/>
            <a:gdLst/>
            <a:ahLst/>
            <a:cxnLst/>
            <a:rect l="l" t="t" r="r" b="b"/>
            <a:pathLst>
              <a:path w="104006" h="118864">
                <a:moveTo>
                  <a:pt x="100941" y="16274"/>
                </a:moveTo>
                <a:cubicBezTo>
                  <a:pt x="104261" y="18689"/>
                  <a:pt x="105004" y="23332"/>
                  <a:pt x="102589" y="26651"/>
                </a:cubicBezTo>
                <a:lnTo>
                  <a:pt x="43158" y="108370"/>
                </a:lnTo>
                <a:cubicBezTo>
                  <a:pt x="41881" y="110134"/>
                  <a:pt x="39907" y="111226"/>
                  <a:pt x="37725" y="111411"/>
                </a:cubicBezTo>
                <a:cubicBezTo>
                  <a:pt x="35543" y="111597"/>
                  <a:pt x="33430" y="110785"/>
                  <a:pt x="31898" y="109252"/>
                </a:cubicBezTo>
                <a:lnTo>
                  <a:pt x="2182" y="79536"/>
                </a:lnTo>
                <a:cubicBezTo>
                  <a:pt x="-720" y="76634"/>
                  <a:pt x="-720" y="71922"/>
                  <a:pt x="2182" y="69020"/>
                </a:cubicBezTo>
                <a:cubicBezTo>
                  <a:pt x="5084" y="66118"/>
                  <a:pt x="9797" y="66118"/>
                  <a:pt x="12699" y="69020"/>
                </a:cubicBezTo>
                <a:lnTo>
                  <a:pt x="36263" y="92584"/>
                </a:lnTo>
                <a:lnTo>
                  <a:pt x="90587" y="17899"/>
                </a:lnTo>
                <a:cubicBezTo>
                  <a:pt x="93001" y="14579"/>
                  <a:pt x="97645" y="13836"/>
                  <a:pt x="100964" y="1625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993359" y="4559265"/>
            <a:ext cx="3107432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每个 spec.md 包含 Delta Header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993359" y="4796992"/>
            <a:ext cx="3107432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 ADDED/MODIFIED/REMOVED Requirements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199740" y="1774462"/>
            <a:ext cx="5442251" cy="713181"/>
          </a:xfrm>
          <a:custGeom>
            <a:avLst/>
            <a:gdLst/>
            <a:ahLst/>
            <a:cxnLst/>
            <a:rect l="l" t="t" r="r" b="b"/>
            <a:pathLst>
              <a:path w="5442251" h="713181">
                <a:moveTo>
                  <a:pt x="67923" y="0"/>
                </a:moveTo>
                <a:lnTo>
                  <a:pt x="5374327" y="0"/>
                </a:lnTo>
                <a:cubicBezTo>
                  <a:pt x="5411840" y="0"/>
                  <a:pt x="5442251" y="30410"/>
                  <a:pt x="5442251" y="67923"/>
                </a:cubicBezTo>
                <a:lnTo>
                  <a:pt x="5442251" y="645258"/>
                </a:lnTo>
                <a:cubicBezTo>
                  <a:pt x="5442251" y="682771"/>
                  <a:pt x="5411840" y="713181"/>
                  <a:pt x="5374327" y="713181"/>
                </a:cubicBezTo>
                <a:lnTo>
                  <a:pt x="67923" y="713181"/>
                </a:lnTo>
                <a:cubicBezTo>
                  <a:pt x="30410" y="713181"/>
                  <a:pt x="0" y="682771"/>
                  <a:pt x="0" y="645258"/>
                </a:cubicBezTo>
                <a:lnTo>
                  <a:pt x="0" y="67923"/>
                </a:lnTo>
                <a:cubicBezTo>
                  <a:pt x="0" y="30435"/>
                  <a:pt x="30435" y="0"/>
                  <a:pt x="67923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Shape 26"/>
          <p:cNvSpPr/>
          <p:nvPr/>
        </p:nvSpPr>
        <p:spPr>
          <a:xfrm>
            <a:off x="6344075" y="1935777"/>
            <a:ext cx="186786" cy="186786"/>
          </a:xfrm>
          <a:custGeom>
            <a:avLst/>
            <a:gdLst/>
            <a:ahLst/>
            <a:cxnLst/>
            <a:rect l="l" t="t" r="r" b="b"/>
            <a:pathLst>
              <a:path w="186786" h="186786">
                <a:moveTo>
                  <a:pt x="33961" y="0"/>
                </a:moveTo>
                <a:lnTo>
                  <a:pt x="152824" y="0"/>
                </a:lnTo>
                <a:cubicBezTo>
                  <a:pt x="171568" y="0"/>
                  <a:pt x="186786" y="15218"/>
                  <a:pt x="186786" y="33961"/>
                </a:cubicBezTo>
                <a:lnTo>
                  <a:pt x="186786" y="152824"/>
                </a:lnTo>
                <a:cubicBezTo>
                  <a:pt x="186786" y="171568"/>
                  <a:pt x="171568" y="186786"/>
                  <a:pt x="152824" y="186786"/>
                </a:cubicBezTo>
                <a:lnTo>
                  <a:pt x="33961" y="186786"/>
                </a:lnTo>
                <a:cubicBezTo>
                  <a:pt x="15218" y="186786"/>
                  <a:pt x="0" y="171568"/>
                  <a:pt x="0" y="152824"/>
                </a:cubicBezTo>
                <a:lnTo>
                  <a:pt x="0" y="33961"/>
                </a:lnTo>
                <a:cubicBezTo>
                  <a:pt x="0" y="15218"/>
                  <a:pt x="15218" y="0"/>
                  <a:pt x="3396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Shape 27"/>
          <p:cNvSpPr/>
          <p:nvPr/>
        </p:nvSpPr>
        <p:spPr>
          <a:xfrm>
            <a:off x="6387587" y="1969738"/>
            <a:ext cx="104006" cy="118864"/>
          </a:xfrm>
          <a:custGeom>
            <a:avLst/>
            <a:gdLst/>
            <a:ahLst/>
            <a:cxnLst/>
            <a:rect l="l" t="t" r="r" b="b"/>
            <a:pathLst>
              <a:path w="104006" h="118864">
                <a:moveTo>
                  <a:pt x="100941" y="16274"/>
                </a:moveTo>
                <a:cubicBezTo>
                  <a:pt x="104261" y="18689"/>
                  <a:pt x="105004" y="23332"/>
                  <a:pt x="102589" y="26651"/>
                </a:cubicBezTo>
                <a:lnTo>
                  <a:pt x="43158" y="108370"/>
                </a:lnTo>
                <a:cubicBezTo>
                  <a:pt x="41881" y="110134"/>
                  <a:pt x="39907" y="111226"/>
                  <a:pt x="37725" y="111411"/>
                </a:cubicBezTo>
                <a:cubicBezTo>
                  <a:pt x="35543" y="111597"/>
                  <a:pt x="33430" y="110785"/>
                  <a:pt x="31898" y="109252"/>
                </a:cubicBezTo>
                <a:lnTo>
                  <a:pt x="2182" y="79536"/>
                </a:lnTo>
                <a:cubicBezTo>
                  <a:pt x="-720" y="76634"/>
                  <a:pt x="-720" y="71922"/>
                  <a:pt x="2182" y="69020"/>
                </a:cubicBezTo>
                <a:cubicBezTo>
                  <a:pt x="5084" y="66118"/>
                  <a:pt x="9797" y="66118"/>
                  <a:pt x="12699" y="69020"/>
                </a:cubicBezTo>
                <a:lnTo>
                  <a:pt x="36263" y="92584"/>
                </a:lnTo>
                <a:lnTo>
                  <a:pt x="90587" y="17899"/>
                </a:lnTo>
                <a:cubicBezTo>
                  <a:pt x="93001" y="14579"/>
                  <a:pt x="97645" y="13836"/>
                  <a:pt x="100964" y="1625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8"/>
          <p:cNvSpPr/>
          <p:nvPr/>
        </p:nvSpPr>
        <p:spPr>
          <a:xfrm>
            <a:off x="6641233" y="1910306"/>
            <a:ext cx="1672579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每个需求使用正确格式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6641233" y="2148033"/>
            <a:ext cx="1672579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### Requirement: &lt;标题&gt;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199740" y="2657448"/>
            <a:ext cx="5442251" cy="713181"/>
          </a:xfrm>
          <a:custGeom>
            <a:avLst/>
            <a:gdLst/>
            <a:ahLst/>
            <a:cxnLst/>
            <a:rect l="l" t="t" r="r" b="b"/>
            <a:pathLst>
              <a:path w="5442251" h="713181">
                <a:moveTo>
                  <a:pt x="67923" y="0"/>
                </a:moveTo>
                <a:lnTo>
                  <a:pt x="5374327" y="0"/>
                </a:lnTo>
                <a:cubicBezTo>
                  <a:pt x="5411840" y="0"/>
                  <a:pt x="5442251" y="30410"/>
                  <a:pt x="5442251" y="67923"/>
                </a:cubicBezTo>
                <a:lnTo>
                  <a:pt x="5442251" y="645258"/>
                </a:lnTo>
                <a:cubicBezTo>
                  <a:pt x="5442251" y="682771"/>
                  <a:pt x="5411840" y="713181"/>
                  <a:pt x="5374327" y="713181"/>
                </a:cubicBezTo>
                <a:lnTo>
                  <a:pt x="67923" y="713181"/>
                </a:lnTo>
                <a:cubicBezTo>
                  <a:pt x="30410" y="713181"/>
                  <a:pt x="0" y="682771"/>
                  <a:pt x="0" y="645258"/>
                </a:cubicBezTo>
                <a:lnTo>
                  <a:pt x="0" y="67923"/>
                </a:lnTo>
                <a:cubicBezTo>
                  <a:pt x="0" y="30435"/>
                  <a:pt x="30435" y="0"/>
                  <a:pt x="67923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Shape 31"/>
          <p:cNvSpPr/>
          <p:nvPr/>
        </p:nvSpPr>
        <p:spPr>
          <a:xfrm>
            <a:off x="6344075" y="2818763"/>
            <a:ext cx="186786" cy="186786"/>
          </a:xfrm>
          <a:custGeom>
            <a:avLst/>
            <a:gdLst/>
            <a:ahLst/>
            <a:cxnLst/>
            <a:rect l="l" t="t" r="r" b="b"/>
            <a:pathLst>
              <a:path w="186786" h="186786">
                <a:moveTo>
                  <a:pt x="33961" y="0"/>
                </a:moveTo>
                <a:lnTo>
                  <a:pt x="152824" y="0"/>
                </a:lnTo>
                <a:cubicBezTo>
                  <a:pt x="171568" y="0"/>
                  <a:pt x="186786" y="15218"/>
                  <a:pt x="186786" y="33961"/>
                </a:cubicBezTo>
                <a:lnTo>
                  <a:pt x="186786" y="152824"/>
                </a:lnTo>
                <a:cubicBezTo>
                  <a:pt x="186786" y="171568"/>
                  <a:pt x="171568" y="186786"/>
                  <a:pt x="152824" y="186786"/>
                </a:cubicBezTo>
                <a:lnTo>
                  <a:pt x="33961" y="186786"/>
                </a:lnTo>
                <a:cubicBezTo>
                  <a:pt x="15218" y="186786"/>
                  <a:pt x="0" y="171568"/>
                  <a:pt x="0" y="152824"/>
                </a:cubicBezTo>
                <a:lnTo>
                  <a:pt x="0" y="33961"/>
                </a:lnTo>
                <a:cubicBezTo>
                  <a:pt x="0" y="15218"/>
                  <a:pt x="15218" y="0"/>
                  <a:pt x="3396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Shape 32"/>
          <p:cNvSpPr/>
          <p:nvPr/>
        </p:nvSpPr>
        <p:spPr>
          <a:xfrm>
            <a:off x="6387587" y="2852724"/>
            <a:ext cx="104006" cy="118864"/>
          </a:xfrm>
          <a:custGeom>
            <a:avLst/>
            <a:gdLst/>
            <a:ahLst/>
            <a:cxnLst/>
            <a:rect l="l" t="t" r="r" b="b"/>
            <a:pathLst>
              <a:path w="104006" h="118864">
                <a:moveTo>
                  <a:pt x="100941" y="16274"/>
                </a:moveTo>
                <a:cubicBezTo>
                  <a:pt x="104261" y="18689"/>
                  <a:pt x="105004" y="23332"/>
                  <a:pt x="102589" y="26651"/>
                </a:cubicBezTo>
                <a:lnTo>
                  <a:pt x="43158" y="108370"/>
                </a:lnTo>
                <a:cubicBezTo>
                  <a:pt x="41881" y="110134"/>
                  <a:pt x="39907" y="111226"/>
                  <a:pt x="37725" y="111411"/>
                </a:cubicBezTo>
                <a:cubicBezTo>
                  <a:pt x="35543" y="111597"/>
                  <a:pt x="33430" y="110785"/>
                  <a:pt x="31898" y="109252"/>
                </a:cubicBezTo>
                <a:lnTo>
                  <a:pt x="2182" y="79536"/>
                </a:lnTo>
                <a:cubicBezTo>
                  <a:pt x="-720" y="76634"/>
                  <a:pt x="-720" y="71922"/>
                  <a:pt x="2182" y="69020"/>
                </a:cubicBezTo>
                <a:cubicBezTo>
                  <a:pt x="5084" y="66118"/>
                  <a:pt x="9797" y="66118"/>
                  <a:pt x="12699" y="69020"/>
                </a:cubicBezTo>
                <a:lnTo>
                  <a:pt x="36263" y="92584"/>
                </a:lnTo>
                <a:lnTo>
                  <a:pt x="90587" y="17899"/>
                </a:lnTo>
                <a:cubicBezTo>
                  <a:pt x="93001" y="14579"/>
                  <a:pt x="97645" y="13836"/>
                  <a:pt x="100964" y="1625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Text 33"/>
          <p:cNvSpPr/>
          <p:nvPr/>
        </p:nvSpPr>
        <p:spPr>
          <a:xfrm>
            <a:off x="6641233" y="2793292"/>
            <a:ext cx="2088602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每个需求至少有一个 Scenario 块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641233" y="3031019"/>
            <a:ext cx="2088602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#### Scenario: &lt;标题&gt;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199740" y="3540435"/>
            <a:ext cx="5442251" cy="713181"/>
          </a:xfrm>
          <a:custGeom>
            <a:avLst/>
            <a:gdLst/>
            <a:ahLst/>
            <a:cxnLst/>
            <a:rect l="l" t="t" r="r" b="b"/>
            <a:pathLst>
              <a:path w="5442251" h="713181">
                <a:moveTo>
                  <a:pt x="67923" y="0"/>
                </a:moveTo>
                <a:lnTo>
                  <a:pt x="5374327" y="0"/>
                </a:lnTo>
                <a:cubicBezTo>
                  <a:pt x="5411840" y="0"/>
                  <a:pt x="5442251" y="30410"/>
                  <a:pt x="5442251" y="67923"/>
                </a:cubicBezTo>
                <a:lnTo>
                  <a:pt x="5442251" y="645258"/>
                </a:lnTo>
                <a:cubicBezTo>
                  <a:pt x="5442251" y="682771"/>
                  <a:pt x="5411840" y="713181"/>
                  <a:pt x="5374327" y="713181"/>
                </a:cubicBezTo>
                <a:lnTo>
                  <a:pt x="67923" y="713181"/>
                </a:lnTo>
                <a:cubicBezTo>
                  <a:pt x="30410" y="713181"/>
                  <a:pt x="0" y="682771"/>
                  <a:pt x="0" y="645258"/>
                </a:cubicBezTo>
                <a:lnTo>
                  <a:pt x="0" y="67923"/>
                </a:lnTo>
                <a:cubicBezTo>
                  <a:pt x="0" y="30435"/>
                  <a:pt x="30435" y="0"/>
                  <a:pt x="67923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Shape 36"/>
          <p:cNvSpPr/>
          <p:nvPr/>
        </p:nvSpPr>
        <p:spPr>
          <a:xfrm>
            <a:off x="6344075" y="3701749"/>
            <a:ext cx="186786" cy="186786"/>
          </a:xfrm>
          <a:custGeom>
            <a:avLst/>
            <a:gdLst/>
            <a:ahLst/>
            <a:cxnLst/>
            <a:rect l="l" t="t" r="r" b="b"/>
            <a:pathLst>
              <a:path w="186786" h="186786">
                <a:moveTo>
                  <a:pt x="33961" y="0"/>
                </a:moveTo>
                <a:lnTo>
                  <a:pt x="152824" y="0"/>
                </a:lnTo>
                <a:cubicBezTo>
                  <a:pt x="171568" y="0"/>
                  <a:pt x="186786" y="15218"/>
                  <a:pt x="186786" y="33961"/>
                </a:cubicBezTo>
                <a:lnTo>
                  <a:pt x="186786" y="152824"/>
                </a:lnTo>
                <a:cubicBezTo>
                  <a:pt x="186786" y="171568"/>
                  <a:pt x="171568" y="186786"/>
                  <a:pt x="152824" y="186786"/>
                </a:cubicBezTo>
                <a:lnTo>
                  <a:pt x="33961" y="186786"/>
                </a:lnTo>
                <a:cubicBezTo>
                  <a:pt x="15218" y="186786"/>
                  <a:pt x="0" y="171568"/>
                  <a:pt x="0" y="152824"/>
                </a:cubicBezTo>
                <a:lnTo>
                  <a:pt x="0" y="33961"/>
                </a:lnTo>
                <a:cubicBezTo>
                  <a:pt x="0" y="15218"/>
                  <a:pt x="15218" y="0"/>
                  <a:pt x="3396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6387587" y="3735710"/>
            <a:ext cx="104006" cy="118864"/>
          </a:xfrm>
          <a:custGeom>
            <a:avLst/>
            <a:gdLst/>
            <a:ahLst/>
            <a:cxnLst/>
            <a:rect l="l" t="t" r="r" b="b"/>
            <a:pathLst>
              <a:path w="104006" h="118864">
                <a:moveTo>
                  <a:pt x="100941" y="16274"/>
                </a:moveTo>
                <a:cubicBezTo>
                  <a:pt x="104261" y="18689"/>
                  <a:pt x="105004" y="23332"/>
                  <a:pt x="102589" y="26651"/>
                </a:cubicBezTo>
                <a:lnTo>
                  <a:pt x="43158" y="108370"/>
                </a:lnTo>
                <a:cubicBezTo>
                  <a:pt x="41881" y="110134"/>
                  <a:pt x="39907" y="111226"/>
                  <a:pt x="37725" y="111411"/>
                </a:cubicBezTo>
                <a:cubicBezTo>
                  <a:pt x="35543" y="111597"/>
                  <a:pt x="33430" y="110785"/>
                  <a:pt x="31898" y="109252"/>
                </a:cubicBezTo>
                <a:lnTo>
                  <a:pt x="2182" y="79536"/>
                </a:lnTo>
                <a:cubicBezTo>
                  <a:pt x="-720" y="76634"/>
                  <a:pt x="-720" y="71922"/>
                  <a:pt x="2182" y="69020"/>
                </a:cubicBezTo>
                <a:cubicBezTo>
                  <a:pt x="5084" y="66118"/>
                  <a:pt x="9797" y="66118"/>
                  <a:pt x="12699" y="69020"/>
                </a:cubicBezTo>
                <a:lnTo>
                  <a:pt x="36263" y="92584"/>
                </a:lnTo>
                <a:lnTo>
                  <a:pt x="90587" y="17899"/>
                </a:lnTo>
                <a:cubicBezTo>
                  <a:pt x="93001" y="14579"/>
                  <a:pt x="97645" y="13836"/>
                  <a:pt x="100964" y="1625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6641233" y="3676279"/>
            <a:ext cx="2131053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每个 Scenario 使用 Gherkin 格式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641233" y="3914006"/>
            <a:ext cx="2131053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E0E2E6">
                    <a:alpha val="6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Given/When/Then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203985" y="4427666"/>
            <a:ext cx="5433760" cy="721671"/>
          </a:xfrm>
          <a:custGeom>
            <a:avLst/>
            <a:gdLst/>
            <a:ahLst/>
            <a:cxnLst/>
            <a:rect l="l" t="t" r="r" b="b"/>
            <a:pathLst>
              <a:path w="5433760" h="721671">
                <a:moveTo>
                  <a:pt x="67924" y="0"/>
                </a:moveTo>
                <a:lnTo>
                  <a:pt x="5365837" y="0"/>
                </a:lnTo>
                <a:cubicBezTo>
                  <a:pt x="5403350" y="0"/>
                  <a:pt x="5433760" y="30410"/>
                  <a:pt x="5433760" y="67924"/>
                </a:cubicBezTo>
                <a:lnTo>
                  <a:pt x="5433760" y="653748"/>
                </a:lnTo>
                <a:cubicBezTo>
                  <a:pt x="5433760" y="691261"/>
                  <a:pt x="5403350" y="721671"/>
                  <a:pt x="5365837" y="721671"/>
                </a:cubicBezTo>
                <a:lnTo>
                  <a:pt x="67924" y="721671"/>
                </a:lnTo>
                <a:cubicBezTo>
                  <a:pt x="30410" y="721671"/>
                  <a:pt x="0" y="691261"/>
                  <a:pt x="0" y="653748"/>
                </a:cubicBezTo>
                <a:lnTo>
                  <a:pt x="0" y="67924"/>
                </a:lnTo>
                <a:cubicBezTo>
                  <a:pt x="0" y="30410"/>
                  <a:pt x="30410" y="0"/>
                  <a:pt x="67924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Shape 41"/>
          <p:cNvSpPr/>
          <p:nvPr/>
        </p:nvSpPr>
        <p:spPr>
          <a:xfrm>
            <a:off x="6354687" y="4584735"/>
            <a:ext cx="191031" cy="169805"/>
          </a:xfrm>
          <a:custGeom>
            <a:avLst/>
            <a:gdLst/>
            <a:ahLst/>
            <a:cxnLst/>
            <a:rect l="l" t="t" r="r" b="b"/>
            <a:pathLst>
              <a:path w="191031" h="169805">
                <a:moveTo>
                  <a:pt x="102646" y="-6268"/>
                </a:moveTo>
                <a:cubicBezTo>
                  <a:pt x="101286" y="-8921"/>
                  <a:pt x="98533" y="-10613"/>
                  <a:pt x="95548" y="-10613"/>
                </a:cubicBezTo>
                <a:cubicBezTo>
                  <a:pt x="92564" y="-10613"/>
                  <a:pt x="89811" y="-8921"/>
                  <a:pt x="88451" y="-6268"/>
                </a:cubicBezTo>
                <a:lnTo>
                  <a:pt x="64042" y="41556"/>
                </a:lnTo>
                <a:lnTo>
                  <a:pt x="11011" y="49980"/>
                </a:lnTo>
                <a:cubicBezTo>
                  <a:pt x="8059" y="50444"/>
                  <a:pt x="5605" y="52533"/>
                  <a:pt x="4676" y="55386"/>
                </a:cubicBezTo>
                <a:cubicBezTo>
                  <a:pt x="3748" y="58238"/>
                  <a:pt x="4510" y="61355"/>
                  <a:pt x="6600" y="63478"/>
                </a:cubicBezTo>
                <a:lnTo>
                  <a:pt x="44541" y="101452"/>
                </a:lnTo>
                <a:lnTo>
                  <a:pt x="36183" y="154483"/>
                </a:lnTo>
                <a:cubicBezTo>
                  <a:pt x="35719" y="157434"/>
                  <a:pt x="36946" y="160419"/>
                  <a:pt x="39367" y="162177"/>
                </a:cubicBezTo>
                <a:cubicBezTo>
                  <a:pt x="41788" y="163935"/>
                  <a:pt x="44972" y="164200"/>
                  <a:pt x="47658" y="162840"/>
                </a:cubicBezTo>
                <a:lnTo>
                  <a:pt x="95548" y="138497"/>
                </a:lnTo>
                <a:lnTo>
                  <a:pt x="143406" y="162840"/>
                </a:lnTo>
                <a:cubicBezTo>
                  <a:pt x="146059" y="164200"/>
                  <a:pt x="149276" y="163935"/>
                  <a:pt x="151697" y="162177"/>
                </a:cubicBezTo>
                <a:cubicBezTo>
                  <a:pt x="154118" y="160419"/>
                  <a:pt x="155345" y="157468"/>
                  <a:pt x="154881" y="154483"/>
                </a:cubicBezTo>
                <a:lnTo>
                  <a:pt x="146490" y="101452"/>
                </a:lnTo>
                <a:lnTo>
                  <a:pt x="184431" y="63478"/>
                </a:lnTo>
                <a:cubicBezTo>
                  <a:pt x="186553" y="61355"/>
                  <a:pt x="187283" y="58238"/>
                  <a:pt x="186354" y="55386"/>
                </a:cubicBezTo>
                <a:cubicBezTo>
                  <a:pt x="185426" y="52533"/>
                  <a:pt x="183005" y="50444"/>
                  <a:pt x="180020" y="49980"/>
                </a:cubicBezTo>
                <a:lnTo>
                  <a:pt x="127022" y="41556"/>
                </a:lnTo>
                <a:lnTo>
                  <a:pt x="102646" y="-6268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2"/>
          <p:cNvSpPr/>
          <p:nvPr/>
        </p:nvSpPr>
        <p:spPr>
          <a:xfrm>
            <a:off x="6658214" y="4567755"/>
            <a:ext cx="3650808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提示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6658214" y="4805482"/>
            <a:ext cx="3650808" cy="2037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7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 /opsx:propose 自动生成完整文档结构，减少格式错误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343855" y="5573850"/>
            <a:ext cx="11504290" cy="942418"/>
          </a:xfrm>
          <a:custGeom>
            <a:avLst/>
            <a:gdLst/>
            <a:ahLst/>
            <a:cxnLst/>
            <a:rect l="l" t="t" r="r" b="b"/>
            <a:pathLst>
              <a:path w="11504290" h="942418">
                <a:moveTo>
                  <a:pt x="67920" y="0"/>
                </a:moveTo>
                <a:lnTo>
                  <a:pt x="11436370" y="0"/>
                </a:lnTo>
                <a:cubicBezTo>
                  <a:pt x="11473881" y="0"/>
                  <a:pt x="11504290" y="30409"/>
                  <a:pt x="11504290" y="67920"/>
                </a:cubicBezTo>
                <a:lnTo>
                  <a:pt x="11504290" y="874498"/>
                </a:lnTo>
                <a:cubicBezTo>
                  <a:pt x="11504290" y="912009"/>
                  <a:pt x="11473881" y="942418"/>
                  <a:pt x="11436370" y="942418"/>
                </a:cubicBezTo>
                <a:lnTo>
                  <a:pt x="67920" y="942418"/>
                </a:lnTo>
                <a:cubicBezTo>
                  <a:pt x="30409" y="942418"/>
                  <a:pt x="0" y="912009"/>
                  <a:pt x="0" y="874498"/>
                </a:cubicBezTo>
                <a:lnTo>
                  <a:pt x="0" y="67920"/>
                </a:lnTo>
                <a:cubicBezTo>
                  <a:pt x="0" y="30434"/>
                  <a:pt x="30434" y="0"/>
                  <a:pt x="6792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5"/>
          <p:cNvSpPr/>
          <p:nvPr/>
        </p:nvSpPr>
        <p:spPr>
          <a:xfrm>
            <a:off x="617666" y="5917705"/>
            <a:ext cx="191031" cy="254708"/>
          </a:xfrm>
          <a:custGeom>
            <a:avLst/>
            <a:gdLst/>
            <a:ahLst/>
            <a:cxnLst/>
            <a:rect l="l" t="t" r="r" b="b"/>
            <a:pathLst>
              <a:path w="191031" h="254708">
                <a:moveTo>
                  <a:pt x="145711" y="191031"/>
                </a:moveTo>
                <a:cubicBezTo>
                  <a:pt x="149342" y="179937"/>
                  <a:pt x="156605" y="169888"/>
                  <a:pt x="164814" y="161232"/>
                </a:cubicBezTo>
                <a:cubicBezTo>
                  <a:pt x="181081" y="144119"/>
                  <a:pt x="191031" y="120986"/>
                  <a:pt x="191031" y="95515"/>
                </a:cubicBezTo>
                <a:cubicBezTo>
                  <a:pt x="191031" y="42783"/>
                  <a:pt x="148248" y="0"/>
                  <a:pt x="95515" y="0"/>
                </a:cubicBezTo>
                <a:cubicBezTo>
                  <a:pt x="42783" y="0"/>
                  <a:pt x="0" y="42783"/>
                  <a:pt x="0" y="95515"/>
                </a:cubicBezTo>
                <a:cubicBezTo>
                  <a:pt x="0" y="120986"/>
                  <a:pt x="9950" y="144119"/>
                  <a:pt x="26217" y="161232"/>
                </a:cubicBezTo>
                <a:cubicBezTo>
                  <a:pt x="34425" y="169888"/>
                  <a:pt x="41738" y="179937"/>
                  <a:pt x="45320" y="191031"/>
                </a:cubicBezTo>
                <a:lnTo>
                  <a:pt x="145661" y="191031"/>
                </a:lnTo>
                <a:close/>
                <a:moveTo>
                  <a:pt x="143273" y="214909"/>
                </a:moveTo>
                <a:lnTo>
                  <a:pt x="47758" y="214909"/>
                </a:lnTo>
                <a:lnTo>
                  <a:pt x="47758" y="222869"/>
                </a:lnTo>
                <a:cubicBezTo>
                  <a:pt x="47758" y="244858"/>
                  <a:pt x="65567" y="262667"/>
                  <a:pt x="87556" y="262667"/>
                </a:cubicBezTo>
                <a:lnTo>
                  <a:pt x="103475" y="262667"/>
                </a:lnTo>
                <a:cubicBezTo>
                  <a:pt x="125463" y="262667"/>
                  <a:pt x="143273" y="244858"/>
                  <a:pt x="143273" y="222869"/>
                </a:cubicBezTo>
                <a:lnTo>
                  <a:pt x="143273" y="214909"/>
                </a:lnTo>
                <a:close/>
                <a:moveTo>
                  <a:pt x="91536" y="55717"/>
                </a:moveTo>
                <a:cubicBezTo>
                  <a:pt x="71736" y="55717"/>
                  <a:pt x="55717" y="71736"/>
                  <a:pt x="55717" y="91536"/>
                </a:cubicBezTo>
                <a:cubicBezTo>
                  <a:pt x="55717" y="98152"/>
                  <a:pt x="50394" y="103475"/>
                  <a:pt x="43778" y="103475"/>
                </a:cubicBezTo>
                <a:cubicBezTo>
                  <a:pt x="37161" y="103475"/>
                  <a:pt x="31838" y="98152"/>
                  <a:pt x="31838" y="91536"/>
                </a:cubicBezTo>
                <a:cubicBezTo>
                  <a:pt x="31838" y="58553"/>
                  <a:pt x="58553" y="31838"/>
                  <a:pt x="91536" y="31838"/>
                </a:cubicBezTo>
                <a:cubicBezTo>
                  <a:pt x="98152" y="31838"/>
                  <a:pt x="103475" y="37161"/>
                  <a:pt x="103475" y="43778"/>
                </a:cubicBezTo>
                <a:cubicBezTo>
                  <a:pt x="103475" y="50394"/>
                  <a:pt x="98152" y="55717"/>
                  <a:pt x="91536" y="55717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Text 46"/>
          <p:cNvSpPr/>
          <p:nvPr/>
        </p:nvSpPr>
        <p:spPr>
          <a:xfrm>
            <a:off x="1006095" y="5781861"/>
            <a:ext cx="10714696" cy="2377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3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验证最佳实践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1006095" y="6087510"/>
            <a:ext cx="10706206" cy="220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7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建议 </a:t>
            </a:r>
            <a:r>
              <a:rPr lang="en-US" sz="10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频繁验证</a:t>
            </a:r>
            <a:r>
              <a:rPr lang="en-US" sz="107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：在编写文档的过程中定期运行验证命令，及时发现并修复格式问题，避免最后集中排查。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A7EBB">
                  <a:alpha val="20000"/>
                </a:srgbClr>
              </a:gs>
              <a:gs pos="50000">
                <a:srgbClr val="1A1D21"/>
              </a:gs>
              <a:gs pos="100000">
                <a:srgbClr val="1A1D21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9010650" y="78105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1200150" y="0"/>
                </a:moveTo>
                <a:lnTo>
                  <a:pt x="1200150" y="0"/>
                </a:lnTo>
                <a:cubicBezTo>
                  <a:pt x="1862531" y="0"/>
                  <a:pt x="2400300" y="537769"/>
                  <a:pt x="2400300" y="1200150"/>
                </a:cubicBezTo>
                <a:lnTo>
                  <a:pt x="2400300" y="1200150"/>
                </a:lnTo>
                <a:cubicBezTo>
                  <a:pt x="2400300" y="1862531"/>
                  <a:pt x="1862531" y="2400300"/>
                  <a:pt x="1200150" y="2400300"/>
                </a:cubicBezTo>
                <a:lnTo>
                  <a:pt x="1200150" y="2400300"/>
                </a:lnTo>
                <a:cubicBezTo>
                  <a:pt x="537769" y="2400300"/>
                  <a:pt x="0" y="1862531"/>
                  <a:pt x="0" y="1200150"/>
                </a:cubicBezTo>
                <a:lnTo>
                  <a:pt x="0" y="1200150"/>
                </a:lnTo>
                <a:cubicBezTo>
                  <a:pt x="0" y="537769"/>
                  <a:pt x="537769" y="0"/>
                  <a:pt x="12001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4A7EBB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9467850" y="1238250"/>
            <a:ext cx="1485900" cy="1485900"/>
          </a:xfrm>
          <a:custGeom>
            <a:avLst/>
            <a:gdLst/>
            <a:ahLst/>
            <a:cxnLst/>
            <a:rect l="l" t="t" r="r" b="b"/>
            <a:pathLst>
              <a:path w="1485900" h="1485900">
                <a:moveTo>
                  <a:pt x="742950" y="0"/>
                </a:moveTo>
                <a:lnTo>
                  <a:pt x="742950" y="0"/>
                </a:lnTo>
                <a:cubicBezTo>
                  <a:pt x="1152995" y="0"/>
                  <a:pt x="1485900" y="332905"/>
                  <a:pt x="1485900" y="742950"/>
                </a:cubicBezTo>
                <a:lnTo>
                  <a:pt x="1485900" y="742950"/>
                </a:lnTo>
                <a:cubicBezTo>
                  <a:pt x="1485900" y="1152995"/>
                  <a:pt x="1152995" y="1485900"/>
                  <a:pt x="742950" y="1485900"/>
                </a:cubicBezTo>
                <a:lnTo>
                  <a:pt x="742950" y="1485900"/>
                </a:lnTo>
                <a:cubicBezTo>
                  <a:pt x="332905" y="1485900"/>
                  <a:pt x="0" y="1152995"/>
                  <a:pt x="0" y="742950"/>
                </a:cubicBezTo>
                <a:lnTo>
                  <a:pt x="0" y="742950"/>
                </a:lnTo>
                <a:cubicBezTo>
                  <a:pt x="0" y="332905"/>
                  <a:pt x="332905" y="0"/>
                  <a:pt x="7429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9A443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385763" y="1963341"/>
            <a:ext cx="1466850" cy="428625"/>
          </a:xfrm>
          <a:custGeom>
            <a:avLst/>
            <a:gdLst/>
            <a:ahLst/>
            <a:cxnLst/>
            <a:rect l="l" t="t" r="r" b="b"/>
            <a:pathLst>
              <a:path w="1466850" h="428625">
                <a:moveTo>
                  <a:pt x="76201" y="0"/>
                </a:moveTo>
                <a:lnTo>
                  <a:pt x="1390649" y="0"/>
                </a:lnTo>
                <a:cubicBezTo>
                  <a:pt x="1432734" y="0"/>
                  <a:pt x="1466850" y="34116"/>
                  <a:pt x="1466850" y="76201"/>
                </a:cubicBezTo>
                <a:lnTo>
                  <a:pt x="1466850" y="352424"/>
                </a:lnTo>
                <a:cubicBezTo>
                  <a:pt x="1466850" y="394509"/>
                  <a:pt x="1432734" y="428625"/>
                  <a:pt x="1390649" y="428625"/>
                </a:cubicBezTo>
                <a:lnTo>
                  <a:pt x="76201" y="428625"/>
                </a:lnTo>
                <a:cubicBezTo>
                  <a:pt x="34116" y="428625"/>
                  <a:pt x="0" y="394509"/>
                  <a:pt x="0" y="352424"/>
                </a:cubicBezTo>
                <a:lnTo>
                  <a:pt x="0" y="76201"/>
                </a:lnTo>
                <a:cubicBezTo>
                  <a:pt x="0" y="34145"/>
                  <a:pt x="34145" y="0"/>
                  <a:pt x="762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 w="12700">
            <a:solidFill>
              <a:srgbClr val="4A7EBB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542925" y="2058591"/>
            <a:ext cx="1241673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kern="0" spc="68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CHAPTER 07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2625328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常用命令参考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81000" y="3711178"/>
            <a:ext cx="65436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快速查阅所有 OpenSpec 命令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81000" y="4747022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1447800" y="4632722"/>
            <a:ext cx="11144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命令速查手册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500" y="317500"/>
            <a:ext cx="1162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kern="0" spc="5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COMMAND REFERENCE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17500" y="571500"/>
            <a:ext cx="1169987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命令分类速查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21469" y="1019969"/>
            <a:ext cx="5707063" cy="2381280"/>
          </a:xfrm>
          <a:custGeom>
            <a:avLst/>
            <a:gdLst/>
            <a:ahLst/>
            <a:cxnLst/>
            <a:rect l="l" t="t" r="r" b="b"/>
            <a:pathLst>
              <a:path w="5707063" h="3532188">
                <a:moveTo>
                  <a:pt x="63509" y="0"/>
                </a:moveTo>
                <a:lnTo>
                  <a:pt x="5643554" y="0"/>
                </a:lnTo>
                <a:cubicBezTo>
                  <a:pt x="5678629" y="0"/>
                  <a:pt x="5707063" y="28434"/>
                  <a:pt x="5707063" y="63509"/>
                </a:cubicBezTo>
                <a:lnTo>
                  <a:pt x="5707063" y="3468679"/>
                </a:lnTo>
                <a:cubicBezTo>
                  <a:pt x="5707063" y="3503754"/>
                  <a:pt x="5678629" y="3532188"/>
                  <a:pt x="5643554" y="3532188"/>
                </a:cubicBezTo>
                <a:lnTo>
                  <a:pt x="63509" y="3532188"/>
                </a:lnTo>
                <a:cubicBezTo>
                  <a:pt x="28434" y="3532188"/>
                  <a:pt x="0" y="3503754"/>
                  <a:pt x="0" y="3468679"/>
                </a:cubicBezTo>
                <a:lnTo>
                  <a:pt x="0" y="63509"/>
                </a:lnTo>
                <a:cubicBezTo>
                  <a:pt x="0" y="28457"/>
                  <a:pt x="28457" y="0"/>
                  <a:pt x="63509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472281" y="1182688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39688" y="99219"/>
                </a:moveTo>
                <a:lnTo>
                  <a:pt x="7596" y="99219"/>
                </a:lnTo>
                <a:cubicBezTo>
                  <a:pt x="-124" y="99219"/>
                  <a:pt x="-4868" y="90816"/>
                  <a:pt x="-899" y="84181"/>
                </a:cubicBezTo>
                <a:lnTo>
                  <a:pt x="15503" y="56834"/>
                </a:lnTo>
                <a:cubicBezTo>
                  <a:pt x="18200" y="52338"/>
                  <a:pt x="23037" y="49609"/>
                  <a:pt x="28277" y="49609"/>
                </a:cubicBezTo>
                <a:lnTo>
                  <a:pt x="57733" y="49609"/>
                </a:lnTo>
                <a:cubicBezTo>
                  <a:pt x="81328" y="9643"/>
                  <a:pt x="116520" y="7627"/>
                  <a:pt x="140053" y="11069"/>
                </a:cubicBezTo>
                <a:cubicBezTo>
                  <a:pt x="144022" y="11658"/>
                  <a:pt x="147123" y="14759"/>
                  <a:pt x="147681" y="18697"/>
                </a:cubicBezTo>
                <a:cubicBezTo>
                  <a:pt x="151123" y="42230"/>
                  <a:pt x="149107" y="77422"/>
                  <a:pt x="109141" y="101017"/>
                </a:cubicBezTo>
                <a:lnTo>
                  <a:pt x="109141" y="130473"/>
                </a:lnTo>
                <a:cubicBezTo>
                  <a:pt x="109141" y="135713"/>
                  <a:pt x="106412" y="140550"/>
                  <a:pt x="101916" y="143247"/>
                </a:cubicBezTo>
                <a:lnTo>
                  <a:pt x="74569" y="159649"/>
                </a:lnTo>
                <a:cubicBezTo>
                  <a:pt x="67965" y="163618"/>
                  <a:pt x="59531" y="158843"/>
                  <a:pt x="59531" y="151154"/>
                </a:cubicBezTo>
                <a:lnTo>
                  <a:pt x="59531" y="119062"/>
                </a:lnTo>
                <a:cubicBezTo>
                  <a:pt x="59531" y="108117"/>
                  <a:pt x="50633" y="99219"/>
                  <a:pt x="39688" y="99219"/>
                </a:cubicBezTo>
                <a:lnTo>
                  <a:pt x="39656" y="99219"/>
                </a:lnTo>
                <a:close/>
                <a:moveTo>
                  <a:pt x="124023" y="49609"/>
                </a:moveTo>
                <a:cubicBezTo>
                  <a:pt x="124023" y="41395"/>
                  <a:pt x="117355" y="34727"/>
                  <a:pt x="109141" y="34727"/>
                </a:cubicBezTo>
                <a:cubicBezTo>
                  <a:pt x="100927" y="34727"/>
                  <a:pt x="94258" y="41395"/>
                  <a:pt x="94258" y="49609"/>
                </a:cubicBezTo>
                <a:cubicBezTo>
                  <a:pt x="94258" y="57823"/>
                  <a:pt x="100927" y="64492"/>
                  <a:pt x="109141" y="64492"/>
                </a:cubicBezTo>
                <a:cubicBezTo>
                  <a:pt x="117355" y="64492"/>
                  <a:pt x="124023" y="57823"/>
                  <a:pt x="124023" y="49609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46125" y="1150938"/>
            <a:ext cx="92868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初始化与创建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68313" y="1468438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468313" y="1468438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547688" y="1531938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init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47688" y="17541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初始化 OpenSpec 项目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68313" y="2071688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/>
          <p:cNvSpPr/>
          <p:nvPr/>
        </p:nvSpPr>
        <p:spPr>
          <a:xfrm>
            <a:off x="468313" y="2071688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/>
          <p:cNvSpPr/>
          <p:nvPr/>
        </p:nvSpPr>
        <p:spPr>
          <a:xfrm>
            <a:off x="547688" y="2135188"/>
            <a:ext cx="19446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new change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547688" y="235743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仅创建变更目录结构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468313" y="2674938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Shape 14"/>
          <p:cNvSpPr/>
          <p:nvPr/>
        </p:nvSpPr>
        <p:spPr>
          <a:xfrm>
            <a:off x="468313" y="2674938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547688" y="2738438"/>
            <a:ext cx="1111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update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47688" y="2960688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更新 AI 技能和命令文件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6163469" y="63530"/>
            <a:ext cx="5707063" cy="3532188"/>
          </a:xfrm>
          <a:custGeom>
            <a:avLst/>
            <a:gdLst/>
            <a:ahLst/>
            <a:cxnLst/>
            <a:rect l="l" t="t" r="r" b="b"/>
            <a:pathLst>
              <a:path w="5707063" h="3532188">
                <a:moveTo>
                  <a:pt x="63509" y="0"/>
                </a:moveTo>
                <a:lnTo>
                  <a:pt x="5643554" y="0"/>
                </a:lnTo>
                <a:cubicBezTo>
                  <a:pt x="5678629" y="0"/>
                  <a:pt x="5707063" y="28434"/>
                  <a:pt x="5707063" y="63509"/>
                </a:cubicBezTo>
                <a:lnTo>
                  <a:pt x="5707063" y="3468679"/>
                </a:lnTo>
                <a:cubicBezTo>
                  <a:pt x="5707063" y="3503754"/>
                  <a:pt x="5678629" y="3532188"/>
                  <a:pt x="5643554" y="3532188"/>
                </a:cubicBezTo>
                <a:lnTo>
                  <a:pt x="63509" y="3532188"/>
                </a:lnTo>
                <a:cubicBezTo>
                  <a:pt x="28434" y="3532188"/>
                  <a:pt x="0" y="3503754"/>
                  <a:pt x="0" y="3468679"/>
                </a:cubicBezTo>
                <a:lnTo>
                  <a:pt x="0" y="63509"/>
                </a:lnTo>
                <a:cubicBezTo>
                  <a:pt x="0" y="28457"/>
                  <a:pt x="28457" y="0"/>
                  <a:pt x="63509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Shape 18"/>
          <p:cNvSpPr/>
          <p:nvPr/>
        </p:nvSpPr>
        <p:spPr>
          <a:xfrm>
            <a:off x="6304359" y="226249"/>
            <a:ext cx="178594" cy="158750"/>
          </a:xfrm>
          <a:custGeom>
            <a:avLst/>
            <a:gdLst/>
            <a:ahLst/>
            <a:cxnLst/>
            <a:rect l="l" t="t" r="r" b="b"/>
            <a:pathLst>
              <a:path w="178594" h="158750">
                <a:moveTo>
                  <a:pt x="89297" y="9922"/>
                </a:moveTo>
                <a:cubicBezTo>
                  <a:pt x="64244" y="9922"/>
                  <a:pt x="44183" y="21332"/>
                  <a:pt x="29580" y="34913"/>
                </a:cubicBezTo>
                <a:cubicBezTo>
                  <a:pt x="15069" y="48400"/>
                  <a:pt x="5364" y="64492"/>
                  <a:pt x="744" y="75561"/>
                </a:cubicBezTo>
                <a:cubicBezTo>
                  <a:pt x="-279" y="78011"/>
                  <a:pt x="-279" y="80739"/>
                  <a:pt x="744" y="83189"/>
                </a:cubicBezTo>
                <a:cubicBezTo>
                  <a:pt x="5364" y="94258"/>
                  <a:pt x="15069" y="110381"/>
                  <a:pt x="29580" y="123837"/>
                </a:cubicBezTo>
                <a:cubicBezTo>
                  <a:pt x="44183" y="137387"/>
                  <a:pt x="64244" y="148828"/>
                  <a:pt x="89297" y="148828"/>
                </a:cubicBezTo>
                <a:cubicBezTo>
                  <a:pt x="114350" y="148828"/>
                  <a:pt x="134410" y="137418"/>
                  <a:pt x="149014" y="123837"/>
                </a:cubicBezTo>
                <a:cubicBezTo>
                  <a:pt x="163525" y="110350"/>
                  <a:pt x="173230" y="94258"/>
                  <a:pt x="177850" y="83189"/>
                </a:cubicBezTo>
                <a:cubicBezTo>
                  <a:pt x="178873" y="80739"/>
                  <a:pt x="178873" y="78011"/>
                  <a:pt x="177850" y="75561"/>
                </a:cubicBezTo>
                <a:cubicBezTo>
                  <a:pt x="173230" y="64492"/>
                  <a:pt x="163525" y="48369"/>
                  <a:pt x="149014" y="34913"/>
                </a:cubicBezTo>
                <a:cubicBezTo>
                  <a:pt x="134410" y="21363"/>
                  <a:pt x="114350" y="9922"/>
                  <a:pt x="89297" y="9922"/>
                </a:cubicBezTo>
                <a:close/>
                <a:moveTo>
                  <a:pt x="44648" y="79375"/>
                </a:moveTo>
                <a:cubicBezTo>
                  <a:pt x="44648" y="54733"/>
                  <a:pt x="64655" y="34727"/>
                  <a:pt x="89297" y="34727"/>
                </a:cubicBezTo>
                <a:cubicBezTo>
                  <a:pt x="113939" y="34727"/>
                  <a:pt x="133945" y="54733"/>
                  <a:pt x="133945" y="79375"/>
                </a:cubicBezTo>
                <a:cubicBezTo>
                  <a:pt x="133945" y="104017"/>
                  <a:pt x="113939" y="124023"/>
                  <a:pt x="89297" y="124023"/>
                </a:cubicBezTo>
                <a:cubicBezTo>
                  <a:pt x="64655" y="124023"/>
                  <a:pt x="44648" y="104017"/>
                  <a:pt x="44648" y="79375"/>
                </a:cubicBezTo>
                <a:close/>
                <a:moveTo>
                  <a:pt x="89297" y="59531"/>
                </a:moveTo>
                <a:cubicBezTo>
                  <a:pt x="89297" y="70476"/>
                  <a:pt x="80398" y="79375"/>
                  <a:pt x="69453" y="79375"/>
                </a:cubicBezTo>
                <a:cubicBezTo>
                  <a:pt x="65887" y="79375"/>
                  <a:pt x="62539" y="78445"/>
                  <a:pt x="59624" y="76771"/>
                </a:cubicBezTo>
                <a:cubicBezTo>
                  <a:pt x="59314" y="80150"/>
                  <a:pt x="59593" y="83623"/>
                  <a:pt x="60523" y="87064"/>
                </a:cubicBezTo>
                <a:cubicBezTo>
                  <a:pt x="64771" y="102939"/>
                  <a:pt x="81111" y="112365"/>
                  <a:pt x="96986" y="108117"/>
                </a:cubicBezTo>
                <a:cubicBezTo>
                  <a:pt x="112861" y="103870"/>
                  <a:pt x="122287" y="87530"/>
                  <a:pt x="118039" y="71655"/>
                </a:cubicBezTo>
                <a:cubicBezTo>
                  <a:pt x="114257" y="57485"/>
                  <a:pt x="100831" y="48462"/>
                  <a:pt x="86692" y="49702"/>
                </a:cubicBezTo>
                <a:cubicBezTo>
                  <a:pt x="88336" y="52586"/>
                  <a:pt x="89297" y="55935"/>
                  <a:pt x="89297" y="59531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6588125" y="194499"/>
            <a:ext cx="785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查看与验证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310313" y="511999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6310313" y="511999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6389688" y="575499"/>
            <a:ext cx="960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view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6389688" y="797749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打开终端交互界面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310313" y="1115249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5"/>
          <p:cNvSpPr/>
          <p:nvPr/>
        </p:nvSpPr>
        <p:spPr>
          <a:xfrm>
            <a:off x="6310313" y="1115249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6389688" y="1178749"/>
            <a:ext cx="2222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status --change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389688" y="1400999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查看变更状态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310313" y="1718499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Shape 29"/>
          <p:cNvSpPr/>
          <p:nvPr/>
        </p:nvSpPr>
        <p:spPr>
          <a:xfrm>
            <a:off x="6310313" y="1718499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6389688" y="1781999"/>
            <a:ext cx="16906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validate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389688" y="2004249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验证变更文档格式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310313" y="2321749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6310313" y="2321749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6389688" y="2385249"/>
            <a:ext cx="2143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list --changes/--specs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6389688" y="2607499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列出所有变更/规范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310313" y="2924999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6310313" y="2924999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6389688" y="2988498"/>
            <a:ext cx="153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show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389688" y="3210749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显示变更详情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321469" y="3490486"/>
            <a:ext cx="5707063" cy="1059656"/>
          </a:xfrm>
          <a:custGeom>
            <a:avLst/>
            <a:gdLst/>
            <a:ahLst/>
            <a:cxnLst/>
            <a:rect l="l" t="t" r="r" b="b"/>
            <a:pathLst>
              <a:path w="5707063" h="2928938">
                <a:moveTo>
                  <a:pt x="63499" y="0"/>
                </a:moveTo>
                <a:lnTo>
                  <a:pt x="5643563" y="0"/>
                </a:lnTo>
                <a:cubicBezTo>
                  <a:pt x="5678633" y="0"/>
                  <a:pt x="5707063" y="28430"/>
                  <a:pt x="5707063" y="63499"/>
                </a:cubicBezTo>
                <a:lnTo>
                  <a:pt x="5707063" y="2865438"/>
                </a:lnTo>
                <a:cubicBezTo>
                  <a:pt x="5707063" y="2900508"/>
                  <a:pt x="5678633" y="2928938"/>
                  <a:pt x="5643563" y="2928938"/>
                </a:cubicBezTo>
                <a:lnTo>
                  <a:pt x="63499" y="2928938"/>
                </a:lnTo>
                <a:cubicBezTo>
                  <a:pt x="28430" y="2928938"/>
                  <a:pt x="0" y="2900508"/>
                  <a:pt x="0" y="2865438"/>
                </a:cubicBezTo>
                <a:lnTo>
                  <a:pt x="0" y="63499"/>
                </a:lnTo>
                <a:cubicBezTo>
                  <a:pt x="0" y="28453"/>
                  <a:pt x="28453" y="0"/>
                  <a:pt x="63499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Shape 41"/>
          <p:cNvSpPr/>
          <p:nvPr/>
        </p:nvSpPr>
        <p:spPr>
          <a:xfrm>
            <a:off x="472281" y="3653205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0" y="19844"/>
                </a:moveTo>
                <a:cubicBezTo>
                  <a:pt x="0" y="14356"/>
                  <a:pt x="4434" y="9922"/>
                  <a:pt x="9922" y="9922"/>
                </a:cubicBezTo>
                <a:lnTo>
                  <a:pt x="148828" y="9922"/>
                </a:lnTo>
                <a:cubicBezTo>
                  <a:pt x="154316" y="9922"/>
                  <a:pt x="158750" y="14356"/>
                  <a:pt x="158750" y="19844"/>
                </a:cubicBezTo>
                <a:lnTo>
                  <a:pt x="158750" y="29766"/>
                </a:lnTo>
                <a:cubicBezTo>
                  <a:pt x="158750" y="35254"/>
                  <a:pt x="154316" y="39688"/>
                  <a:pt x="148828" y="39688"/>
                </a:cubicBezTo>
                <a:lnTo>
                  <a:pt x="9922" y="39688"/>
                </a:lnTo>
                <a:cubicBezTo>
                  <a:pt x="4434" y="39688"/>
                  <a:pt x="0" y="35254"/>
                  <a:pt x="0" y="29766"/>
                </a:cubicBezTo>
                <a:lnTo>
                  <a:pt x="0" y="19844"/>
                </a:lnTo>
                <a:close/>
                <a:moveTo>
                  <a:pt x="9922" y="54570"/>
                </a:moveTo>
                <a:lnTo>
                  <a:pt x="148828" y="54570"/>
                </a:lnTo>
                <a:lnTo>
                  <a:pt x="148828" y="128984"/>
                </a:lnTo>
                <a:cubicBezTo>
                  <a:pt x="148828" y="139929"/>
                  <a:pt x="139929" y="148828"/>
                  <a:pt x="128984" y="148828"/>
                </a:cubicBezTo>
                <a:lnTo>
                  <a:pt x="29766" y="148828"/>
                </a:lnTo>
                <a:cubicBezTo>
                  <a:pt x="18821" y="148828"/>
                  <a:pt x="9922" y="139929"/>
                  <a:pt x="9922" y="128984"/>
                </a:cubicBezTo>
                <a:lnTo>
                  <a:pt x="9922" y="54570"/>
                </a:lnTo>
                <a:close/>
                <a:moveTo>
                  <a:pt x="57051" y="74414"/>
                </a:moveTo>
                <a:cubicBezTo>
                  <a:pt x="52927" y="74414"/>
                  <a:pt x="49609" y="77732"/>
                  <a:pt x="49609" y="81855"/>
                </a:cubicBezTo>
                <a:cubicBezTo>
                  <a:pt x="49609" y="85979"/>
                  <a:pt x="52927" y="89297"/>
                  <a:pt x="57051" y="89297"/>
                </a:cubicBezTo>
                <a:lnTo>
                  <a:pt x="101699" y="89297"/>
                </a:lnTo>
                <a:cubicBezTo>
                  <a:pt x="105823" y="89297"/>
                  <a:pt x="109141" y="85979"/>
                  <a:pt x="109141" y="81855"/>
                </a:cubicBezTo>
                <a:cubicBezTo>
                  <a:pt x="109141" y="77732"/>
                  <a:pt x="105823" y="74414"/>
                  <a:pt x="101699" y="74414"/>
                </a:cubicBezTo>
                <a:lnTo>
                  <a:pt x="57051" y="74414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2"/>
          <p:cNvSpPr/>
          <p:nvPr/>
        </p:nvSpPr>
        <p:spPr>
          <a:xfrm>
            <a:off x="746125" y="3621455"/>
            <a:ext cx="785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归档与管理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468313" y="3938955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Shape 44"/>
          <p:cNvSpPr/>
          <p:nvPr/>
        </p:nvSpPr>
        <p:spPr>
          <a:xfrm>
            <a:off x="468313" y="3938955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Text 45"/>
          <p:cNvSpPr/>
          <p:nvPr/>
        </p:nvSpPr>
        <p:spPr>
          <a:xfrm>
            <a:off x="547688" y="4002455"/>
            <a:ext cx="1651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archive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547688" y="4224705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归档已完成的变更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163469" y="3730655"/>
            <a:ext cx="5707063" cy="2928938"/>
          </a:xfrm>
          <a:custGeom>
            <a:avLst/>
            <a:gdLst/>
            <a:ahLst/>
            <a:cxnLst/>
            <a:rect l="l" t="t" r="r" b="b"/>
            <a:pathLst>
              <a:path w="5707063" h="2928938">
                <a:moveTo>
                  <a:pt x="63499" y="0"/>
                </a:moveTo>
                <a:lnTo>
                  <a:pt x="5643563" y="0"/>
                </a:lnTo>
                <a:cubicBezTo>
                  <a:pt x="5678633" y="0"/>
                  <a:pt x="5707063" y="28430"/>
                  <a:pt x="5707063" y="63499"/>
                </a:cubicBezTo>
                <a:lnTo>
                  <a:pt x="5707063" y="2865438"/>
                </a:lnTo>
                <a:cubicBezTo>
                  <a:pt x="5707063" y="2900508"/>
                  <a:pt x="5678633" y="2928938"/>
                  <a:pt x="5643563" y="2928938"/>
                </a:cubicBezTo>
                <a:lnTo>
                  <a:pt x="63499" y="2928938"/>
                </a:lnTo>
                <a:cubicBezTo>
                  <a:pt x="28430" y="2928938"/>
                  <a:pt x="0" y="2900508"/>
                  <a:pt x="0" y="2865438"/>
                </a:cubicBezTo>
                <a:lnTo>
                  <a:pt x="0" y="63499"/>
                </a:lnTo>
                <a:cubicBezTo>
                  <a:pt x="0" y="28453"/>
                  <a:pt x="28453" y="0"/>
                  <a:pt x="63499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0" name="Shape 48"/>
          <p:cNvSpPr/>
          <p:nvPr/>
        </p:nvSpPr>
        <p:spPr>
          <a:xfrm>
            <a:off x="6294438" y="3893374"/>
            <a:ext cx="198438" cy="158750"/>
          </a:xfrm>
          <a:custGeom>
            <a:avLst/>
            <a:gdLst/>
            <a:ahLst/>
            <a:cxnLst/>
            <a:rect l="l" t="t" r="r" b="b"/>
            <a:pathLst>
              <a:path w="198438" h="158750">
                <a:moveTo>
                  <a:pt x="128953" y="65267"/>
                </a:moveTo>
                <a:cubicBezTo>
                  <a:pt x="132736" y="64244"/>
                  <a:pt x="136705" y="66042"/>
                  <a:pt x="138410" y="69546"/>
                </a:cubicBezTo>
                <a:lnTo>
                  <a:pt x="144177" y="81204"/>
                </a:lnTo>
                <a:cubicBezTo>
                  <a:pt x="147371" y="81638"/>
                  <a:pt x="150502" y="82507"/>
                  <a:pt x="153448" y="83716"/>
                </a:cubicBezTo>
                <a:lnTo>
                  <a:pt x="164300" y="76491"/>
                </a:lnTo>
                <a:cubicBezTo>
                  <a:pt x="167556" y="74321"/>
                  <a:pt x="171865" y="74755"/>
                  <a:pt x="174625" y="77515"/>
                </a:cubicBezTo>
                <a:lnTo>
                  <a:pt x="180578" y="83468"/>
                </a:lnTo>
                <a:cubicBezTo>
                  <a:pt x="183338" y="86227"/>
                  <a:pt x="183772" y="90568"/>
                  <a:pt x="181601" y="93793"/>
                </a:cubicBezTo>
                <a:lnTo>
                  <a:pt x="174377" y="104614"/>
                </a:lnTo>
                <a:cubicBezTo>
                  <a:pt x="174966" y="106071"/>
                  <a:pt x="175493" y="107590"/>
                  <a:pt x="175927" y="109172"/>
                </a:cubicBezTo>
                <a:cubicBezTo>
                  <a:pt x="176361" y="110753"/>
                  <a:pt x="176640" y="112303"/>
                  <a:pt x="176857" y="113885"/>
                </a:cubicBezTo>
                <a:lnTo>
                  <a:pt x="188547" y="119652"/>
                </a:lnTo>
                <a:cubicBezTo>
                  <a:pt x="192050" y="121388"/>
                  <a:pt x="193849" y="125357"/>
                  <a:pt x="192825" y="129108"/>
                </a:cubicBezTo>
                <a:lnTo>
                  <a:pt x="190655" y="137232"/>
                </a:lnTo>
                <a:cubicBezTo>
                  <a:pt x="189632" y="140984"/>
                  <a:pt x="186128" y="143526"/>
                  <a:pt x="182221" y="143278"/>
                </a:cubicBezTo>
                <a:lnTo>
                  <a:pt x="169199" y="142441"/>
                </a:lnTo>
                <a:cubicBezTo>
                  <a:pt x="167246" y="144952"/>
                  <a:pt x="164982" y="147278"/>
                  <a:pt x="162409" y="149262"/>
                </a:cubicBezTo>
                <a:lnTo>
                  <a:pt x="163246" y="162254"/>
                </a:lnTo>
                <a:cubicBezTo>
                  <a:pt x="163494" y="166160"/>
                  <a:pt x="160951" y="169695"/>
                  <a:pt x="157200" y="170687"/>
                </a:cubicBezTo>
                <a:lnTo>
                  <a:pt x="149076" y="172858"/>
                </a:lnTo>
                <a:cubicBezTo>
                  <a:pt x="145293" y="173881"/>
                  <a:pt x="141356" y="172083"/>
                  <a:pt x="139619" y="168579"/>
                </a:cubicBezTo>
                <a:lnTo>
                  <a:pt x="133852" y="156921"/>
                </a:lnTo>
                <a:cubicBezTo>
                  <a:pt x="130659" y="156487"/>
                  <a:pt x="127527" y="155618"/>
                  <a:pt x="124582" y="154409"/>
                </a:cubicBezTo>
                <a:lnTo>
                  <a:pt x="113729" y="161634"/>
                </a:lnTo>
                <a:cubicBezTo>
                  <a:pt x="110474" y="163804"/>
                  <a:pt x="106164" y="163370"/>
                  <a:pt x="103405" y="160610"/>
                </a:cubicBezTo>
                <a:lnTo>
                  <a:pt x="97451" y="154657"/>
                </a:lnTo>
                <a:cubicBezTo>
                  <a:pt x="94692" y="151898"/>
                  <a:pt x="94258" y="147588"/>
                  <a:pt x="96428" y="144332"/>
                </a:cubicBezTo>
                <a:lnTo>
                  <a:pt x="103653" y="133480"/>
                </a:lnTo>
                <a:cubicBezTo>
                  <a:pt x="103063" y="132023"/>
                  <a:pt x="102536" y="130504"/>
                  <a:pt x="102102" y="128922"/>
                </a:cubicBezTo>
                <a:cubicBezTo>
                  <a:pt x="101668" y="127341"/>
                  <a:pt x="101389" y="125760"/>
                  <a:pt x="101172" y="124209"/>
                </a:cubicBezTo>
                <a:lnTo>
                  <a:pt x="89483" y="118442"/>
                </a:lnTo>
                <a:cubicBezTo>
                  <a:pt x="85979" y="116706"/>
                  <a:pt x="84212" y="112737"/>
                  <a:pt x="85204" y="108986"/>
                </a:cubicBezTo>
                <a:lnTo>
                  <a:pt x="87375" y="100862"/>
                </a:lnTo>
                <a:cubicBezTo>
                  <a:pt x="88398" y="97110"/>
                  <a:pt x="91901" y="94568"/>
                  <a:pt x="95808" y="94816"/>
                </a:cubicBezTo>
                <a:lnTo>
                  <a:pt x="108800" y="95653"/>
                </a:lnTo>
                <a:cubicBezTo>
                  <a:pt x="110753" y="93142"/>
                  <a:pt x="113016" y="90816"/>
                  <a:pt x="115590" y="88832"/>
                </a:cubicBezTo>
                <a:lnTo>
                  <a:pt x="114753" y="75871"/>
                </a:lnTo>
                <a:cubicBezTo>
                  <a:pt x="114505" y="71965"/>
                  <a:pt x="117047" y="68430"/>
                  <a:pt x="120799" y="67438"/>
                </a:cubicBezTo>
                <a:lnTo>
                  <a:pt x="128922" y="65267"/>
                </a:lnTo>
                <a:close/>
                <a:moveTo>
                  <a:pt x="139030" y="105420"/>
                </a:moveTo>
                <a:cubicBezTo>
                  <a:pt x="131501" y="105428"/>
                  <a:pt x="125395" y="111548"/>
                  <a:pt x="125403" y="119078"/>
                </a:cubicBezTo>
                <a:cubicBezTo>
                  <a:pt x="125412" y="126608"/>
                  <a:pt x="131532" y="132714"/>
                  <a:pt x="139061" y="132705"/>
                </a:cubicBezTo>
                <a:cubicBezTo>
                  <a:pt x="146591" y="132697"/>
                  <a:pt x="152697" y="126577"/>
                  <a:pt x="152688" y="119047"/>
                </a:cubicBezTo>
                <a:cubicBezTo>
                  <a:pt x="152680" y="111517"/>
                  <a:pt x="146560" y="105411"/>
                  <a:pt x="139030" y="105420"/>
                </a:cubicBezTo>
                <a:close/>
                <a:moveTo>
                  <a:pt x="69732" y="-14108"/>
                </a:moveTo>
                <a:lnTo>
                  <a:pt x="77856" y="-11937"/>
                </a:lnTo>
                <a:cubicBezTo>
                  <a:pt x="81607" y="-10914"/>
                  <a:pt x="84150" y="-7379"/>
                  <a:pt x="83902" y="-3504"/>
                </a:cubicBezTo>
                <a:lnTo>
                  <a:pt x="83065" y="9457"/>
                </a:lnTo>
                <a:cubicBezTo>
                  <a:pt x="85638" y="11441"/>
                  <a:pt x="87902" y="13736"/>
                  <a:pt x="89855" y="16278"/>
                </a:cubicBezTo>
                <a:lnTo>
                  <a:pt x="102877" y="15441"/>
                </a:lnTo>
                <a:cubicBezTo>
                  <a:pt x="106753" y="15193"/>
                  <a:pt x="110288" y="17735"/>
                  <a:pt x="111311" y="21487"/>
                </a:cubicBezTo>
                <a:lnTo>
                  <a:pt x="113481" y="29611"/>
                </a:lnTo>
                <a:cubicBezTo>
                  <a:pt x="114474" y="33362"/>
                  <a:pt x="112706" y="37331"/>
                  <a:pt x="109203" y="39067"/>
                </a:cubicBezTo>
                <a:lnTo>
                  <a:pt x="97513" y="44834"/>
                </a:lnTo>
                <a:cubicBezTo>
                  <a:pt x="97296" y="46416"/>
                  <a:pt x="96986" y="47997"/>
                  <a:pt x="96583" y="49547"/>
                </a:cubicBezTo>
                <a:cubicBezTo>
                  <a:pt x="96180" y="51098"/>
                  <a:pt x="95622" y="52648"/>
                  <a:pt x="95033" y="54105"/>
                </a:cubicBezTo>
                <a:lnTo>
                  <a:pt x="102257" y="64957"/>
                </a:lnTo>
                <a:cubicBezTo>
                  <a:pt x="104428" y="68213"/>
                  <a:pt x="103994" y="72523"/>
                  <a:pt x="101234" y="75282"/>
                </a:cubicBezTo>
                <a:lnTo>
                  <a:pt x="95281" y="81235"/>
                </a:lnTo>
                <a:cubicBezTo>
                  <a:pt x="92521" y="83995"/>
                  <a:pt x="88212" y="84429"/>
                  <a:pt x="84956" y="82259"/>
                </a:cubicBezTo>
                <a:lnTo>
                  <a:pt x="74104" y="75034"/>
                </a:lnTo>
                <a:cubicBezTo>
                  <a:pt x="71158" y="76243"/>
                  <a:pt x="68027" y="77112"/>
                  <a:pt x="64833" y="77546"/>
                </a:cubicBezTo>
                <a:lnTo>
                  <a:pt x="59066" y="89204"/>
                </a:lnTo>
                <a:cubicBezTo>
                  <a:pt x="57330" y="92708"/>
                  <a:pt x="53361" y="94475"/>
                  <a:pt x="49609" y="93483"/>
                </a:cubicBezTo>
                <a:lnTo>
                  <a:pt x="41486" y="91312"/>
                </a:lnTo>
                <a:cubicBezTo>
                  <a:pt x="37703" y="90289"/>
                  <a:pt x="35192" y="86754"/>
                  <a:pt x="35440" y="82879"/>
                </a:cubicBezTo>
                <a:lnTo>
                  <a:pt x="36277" y="69887"/>
                </a:lnTo>
                <a:cubicBezTo>
                  <a:pt x="33703" y="67903"/>
                  <a:pt x="31440" y="65608"/>
                  <a:pt x="29487" y="63066"/>
                </a:cubicBezTo>
                <a:lnTo>
                  <a:pt x="16464" y="63903"/>
                </a:lnTo>
                <a:cubicBezTo>
                  <a:pt x="12588" y="64151"/>
                  <a:pt x="9054" y="61609"/>
                  <a:pt x="8031" y="57857"/>
                </a:cubicBezTo>
                <a:lnTo>
                  <a:pt x="5860" y="49733"/>
                </a:lnTo>
                <a:cubicBezTo>
                  <a:pt x="4868" y="45982"/>
                  <a:pt x="6635" y="42013"/>
                  <a:pt x="10139" y="40277"/>
                </a:cubicBezTo>
                <a:lnTo>
                  <a:pt x="21828" y="34510"/>
                </a:lnTo>
                <a:cubicBezTo>
                  <a:pt x="22045" y="32928"/>
                  <a:pt x="22355" y="31378"/>
                  <a:pt x="22758" y="29797"/>
                </a:cubicBezTo>
                <a:cubicBezTo>
                  <a:pt x="23192" y="28215"/>
                  <a:pt x="23688" y="26696"/>
                  <a:pt x="24309" y="25239"/>
                </a:cubicBezTo>
                <a:lnTo>
                  <a:pt x="17084" y="14418"/>
                </a:lnTo>
                <a:cubicBezTo>
                  <a:pt x="14914" y="11162"/>
                  <a:pt x="15348" y="6852"/>
                  <a:pt x="18107" y="4093"/>
                </a:cubicBezTo>
                <a:lnTo>
                  <a:pt x="24061" y="-1860"/>
                </a:lnTo>
                <a:cubicBezTo>
                  <a:pt x="26820" y="-4620"/>
                  <a:pt x="31130" y="-5054"/>
                  <a:pt x="34385" y="-2884"/>
                </a:cubicBezTo>
                <a:lnTo>
                  <a:pt x="45238" y="4341"/>
                </a:lnTo>
                <a:cubicBezTo>
                  <a:pt x="48183" y="3132"/>
                  <a:pt x="51315" y="2263"/>
                  <a:pt x="54508" y="1829"/>
                </a:cubicBezTo>
                <a:lnTo>
                  <a:pt x="60275" y="-9829"/>
                </a:lnTo>
                <a:cubicBezTo>
                  <a:pt x="62012" y="-13333"/>
                  <a:pt x="65949" y="-15100"/>
                  <a:pt x="69732" y="-14108"/>
                </a:cubicBezTo>
                <a:close/>
                <a:moveTo>
                  <a:pt x="59655" y="26045"/>
                </a:moveTo>
                <a:cubicBezTo>
                  <a:pt x="52126" y="26045"/>
                  <a:pt x="46013" y="32158"/>
                  <a:pt x="46013" y="39688"/>
                </a:cubicBezTo>
                <a:cubicBezTo>
                  <a:pt x="46013" y="47217"/>
                  <a:pt x="52126" y="53330"/>
                  <a:pt x="59655" y="53330"/>
                </a:cubicBezTo>
                <a:cubicBezTo>
                  <a:pt x="67185" y="53330"/>
                  <a:pt x="73298" y="47217"/>
                  <a:pt x="73298" y="39688"/>
                </a:cubicBezTo>
                <a:cubicBezTo>
                  <a:pt x="73298" y="32158"/>
                  <a:pt x="67185" y="26045"/>
                  <a:pt x="59655" y="26045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Text 49"/>
          <p:cNvSpPr/>
          <p:nvPr/>
        </p:nvSpPr>
        <p:spPr>
          <a:xfrm>
            <a:off x="6588125" y="3861624"/>
            <a:ext cx="785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配置与调试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310313" y="4179124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Shape 51"/>
          <p:cNvSpPr/>
          <p:nvPr/>
        </p:nvSpPr>
        <p:spPr>
          <a:xfrm>
            <a:off x="6310313" y="4179124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2"/>
          <p:cNvSpPr/>
          <p:nvPr/>
        </p:nvSpPr>
        <p:spPr>
          <a:xfrm>
            <a:off x="6389688" y="4242624"/>
            <a:ext cx="1285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config list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389688" y="4464874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查看当前配置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6310313" y="4782374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Shape 55"/>
          <p:cNvSpPr/>
          <p:nvPr/>
        </p:nvSpPr>
        <p:spPr>
          <a:xfrm>
            <a:off x="6310313" y="4782374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8" name="Text 56"/>
          <p:cNvSpPr/>
          <p:nvPr/>
        </p:nvSpPr>
        <p:spPr>
          <a:xfrm>
            <a:off x="6389688" y="4845874"/>
            <a:ext cx="149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config profile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389688" y="5068124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设置工作流 Profile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6310313" y="5385624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1" name="Shape 59"/>
          <p:cNvSpPr/>
          <p:nvPr/>
        </p:nvSpPr>
        <p:spPr>
          <a:xfrm>
            <a:off x="6310313" y="5385624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2" name="Text 60"/>
          <p:cNvSpPr/>
          <p:nvPr/>
        </p:nvSpPr>
        <p:spPr>
          <a:xfrm>
            <a:off x="6389688" y="5449124"/>
            <a:ext cx="1285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templates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6389688" y="5671374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查看内置文档模板路径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6310313" y="5988874"/>
            <a:ext cx="5429250" cy="539750"/>
          </a:xfrm>
          <a:custGeom>
            <a:avLst/>
            <a:gdLst/>
            <a:ahLst/>
            <a:cxnLst/>
            <a:rect l="l" t="t" r="r" b="b"/>
            <a:pathLst>
              <a:path w="5429250" h="539750">
                <a:moveTo>
                  <a:pt x="31750" y="0"/>
                </a:moveTo>
                <a:lnTo>
                  <a:pt x="5365748" y="0"/>
                </a:lnTo>
                <a:cubicBezTo>
                  <a:pt x="5400819" y="0"/>
                  <a:pt x="5429250" y="28431"/>
                  <a:pt x="5429250" y="63502"/>
                </a:cubicBezTo>
                <a:lnTo>
                  <a:pt x="5429250" y="476248"/>
                </a:lnTo>
                <a:cubicBezTo>
                  <a:pt x="5429250" y="511319"/>
                  <a:pt x="5400819" y="539750"/>
                  <a:pt x="5365748" y="539750"/>
                </a:cubicBez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5" name="Shape 63"/>
          <p:cNvSpPr/>
          <p:nvPr/>
        </p:nvSpPr>
        <p:spPr>
          <a:xfrm>
            <a:off x="6310313" y="5988874"/>
            <a:ext cx="31750" cy="539750"/>
          </a:xfrm>
          <a:custGeom>
            <a:avLst/>
            <a:gdLst/>
            <a:ahLst/>
            <a:cxnLst/>
            <a:rect l="l" t="t" r="r" b="b"/>
            <a:pathLst>
              <a:path w="31750" h="539750">
                <a:moveTo>
                  <a:pt x="31750" y="0"/>
                </a:moveTo>
                <a:lnTo>
                  <a:pt x="31750" y="0"/>
                </a:lnTo>
                <a:lnTo>
                  <a:pt x="31750" y="539750"/>
                </a:lnTo>
                <a:lnTo>
                  <a:pt x="31750" y="539750"/>
                </a:lnTo>
                <a:cubicBezTo>
                  <a:pt x="14227" y="539750"/>
                  <a:pt x="0" y="525523"/>
                  <a:pt x="0" y="5080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6" name="Text 64"/>
          <p:cNvSpPr/>
          <p:nvPr/>
        </p:nvSpPr>
        <p:spPr>
          <a:xfrm>
            <a:off x="6389688" y="6052374"/>
            <a:ext cx="1222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schemas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6389688" y="6274624"/>
            <a:ext cx="5349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列出可用 Schema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317500" y="4639379"/>
            <a:ext cx="5707063" cy="2051964"/>
          </a:xfrm>
          <a:custGeom>
            <a:avLst/>
            <a:gdLst/>
            <a:ahLst/>
            <a:cxnLst/>
            <a:rect l="l" t="t" r="r" b="b"/>
            <a:pathLst>
              <a:path w="11549063" h="1182688">
                <a:moveTo>
                  <a:pt x="63498" y="0"/>
                </a:moveTo>
                <a:lnTo>
                  <a:pt x="11485564" y="0"/>
                </a:lnTo>
                <a:cubicBezTo>
                  <a:pt x="11520633" y="0"/>
                  <a:pt x="11549063" y="28429"/>
                  <a:pt x="11549063" y="63498"/>
                </a:cubicBezTo>
                <a:lnTo>
                  <a:pt x="11549063" y="1119189"/>
                </a:lnTo>
                <a:cubicBezTo>
                  <a:pt x="11549063" y="1154258"/>
                  <a:pt x="11520633" y="1182688"/>
                  <a:pt x="11485564" y="1182688"/>
                </a:cubicBezTo>
                <a:lnTo>
                  <a:pt x="63498" y="1182688"/>
                </a:lnTo>
                <a:cubicBezTo>
                  <a:pt x="28429" y="1182688"/>
                  <a:pt x="0" y="1154258"/>
                  <a:pt x="0" y="1119189"/>
                </a:cubicBezTo>
                <a:lnTo>
                  <a:pt x="0" y="63498"/>
                </a:lnTo>
                <a:cubicBezTo>
                  <a:pt x="0" y="28453"/>
                  <a:pt x="28453" y="0"/>
                  <a:pt x="63498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9" name="Shape 67"/>
          <p:cNvSpPr/>
          <p:nvPr/>
        </p:nvSpPr>
        <p:spPr>
          <a:xfrm>
            <a:off x="468312" y="4802098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109110" y="86816"/>
                </a:moveTo>
                <a:lnTo>
                  <a:pt x="49919" y="86816"/>
                </a:lnTo>
                <a:cubicBezTo>
                  <a:pt x="50819" y="106815"/>
                  <a:pt x="55252" y="125233"/>
                  <a:pt x="61547" y="138720"/>
                </a:cubicBezTo>
                <a:cubicBezTo>
                  <a:pt x="65081" y="146317"/>
                  <a:pt x="68895" y="151681"/>
                  <a:pt x="72430" y="154967"/>
                </a:cubicBezTo>
                <a:cubicBezTo>
                  <a:pt x="75902" y="158223"/>
                  <a:pt x="78290" y="158750"/>
                  <a:pt x="79530" y="158750"/>
                </a:cubicBezTo>
                <a:cubicBezTo>
                  <a:pt x="80770" y="158750"/>
                  <a:pt x="83158" y="158223"/>
                  <a:pt x="86630" y="154967"/>
                </a:cubicBezTo>
                <a:cubicBezTo>
                  <a:pt x="90165" y="151681"/>
                  <a:pt x="93979" y="146286"/>
                  <a:pt x="97513" y="138720"/>
                </a:cubicBezTo>
                <a:cubicBezTo>
                  <a:pt x="103808" y="125233"/>
                  <a:pt x="108241" y="106815"/>
                  <a:pt x="109141" y="86816"/>
                </a:cubicBezTo>
                <a:close/>
                <a:moveTo>
                  <a:pt x="49888" y="71934"/>
                </a:moveTo>
                <a:lnTo>
                  <a:pt x="109079" y="71934"/>
                </a:lnTo>
                <a:cubicBezTo>
                  <a:pt x="108210" y="51935"/>
                  <a:pt x="103777" y="33517"/>
                  <a:pt x="97482" y="20030"/>
                </a:cubicBezTo>
                <a:cubicBezTo>
                  <a:pt x="93948" y="12464"/>
                  <a:pt x="90134" y="7069"/>
                  <a:pt x="86599" y="3783"/>
                </a:cubicBezTo>
                <a:cubicBezTo>
                  <a:pt x="83127" y="527"/>
                  <a:pt x="80739" y="0"/>
                  <a:pt x="79499" y="0"/>
                </a:cubicBezTo>
                <a:cubicBezTo>
                  <a:pt x="78259" y="0"/>
                  <a:pt x="75871" y="527"/>
                  <a:pt x="72399" y="3783"/>
                </a:cubicBezTo>
                <a:cubicBezTo>
                  <a:pt x="68864" y="7069"/>
                  <a:pt x="65050" y="12464"/>
                  <a:pt x="61516" y="20030"/>
                </a:cubicBezTo>
                <a:cubicBezTo>
                  <a:pt x="55221" y="33517"/>
                  <a:pt x="50788" y="51935"/>
                  <a:pt x="49888" y="71934"/>
                </a:cubicBezTo>
                <a:close/>
                <a:moveTo>
                  <a:pt x="35006" y="71934"/>
                </a:moveTo>
                <a:cubicBezTo>
                  <a:pt x="36091" y="45393"/>
                  <a:pt x="42943" y="20743"/>
                  <a:pt x="52958" y="4558"/>
                </a:cubicBezTo>
                <a:cubicBezTo>
                  <a:pt x="24402" y="14666"/>
                  <a:pt x="3380" y="40680"/>
                  <a:pt x="465" y="71934"/>
                </a:cubicBezTo>
                <a:lnTo>
                  <a:pt x="35006" y="71934"/>
                </a:lnTo>
                <a:close/>
                <a:moveTo>
                  <a:pt x="465" y="86816"/>
                </a:moveTo>
                <a:cubicBezTo>
                  <a:pt x="3380" y="118070"/>
                  <a:pt x="24402" y="144084"/>
                  <a:pt x="52958" y="154192"/>
                </a:cubicBezTo>
                <a:cubicBezTo>
                  <a:pt x="42943" y="138007"/>
                  <a:pt x="36091" y="113357"/>
                  <a:pt x="35006" y="86816"/>
                </a:cubicBezTo>
                <a:lnTo>
                  <a:pt x="465" y="86816"/>
                </a:lnTo>
                <a:close/>
                <a:moveTo>
                  <a:pt x="123992" y="86816"/>
                </a:moveTo>
                <a:cubicBezTo>
                  <a:pt x="122907" y="113357"/>
                  <a:pt x="116055" y="138007"/>
                  <a:pt x="106040" y="154192"/>
                </a:cubicBezTo>
                <a:cubicBezTo>
                  <a:pt x="134596" y="144053"/>
                  <a:pt x="155618" y="118070"/>
                  <a:pt x="158533" y="86816"/>
                </a:cubicBezTo>
                <a:lnTo>
                  <a:pt x="123992" y="86816"/>
                </a:lnTo>
                <a:close/>
                <a:moveTo>
                  <a:pt x="158533" y="71934"/>
                </a:moveTo>
                <a:cubicBezTo>
                  <a:pt x="155618" y="40680"/>
                  <a:pt x="134596" y="14666"/>
                  <a:pt x="106040" y="4558"/>
                </a:cubicBezTo>
                <a:cubicBezTo>
                  <a:pt x="116055" y="20743"/>
                  <a:pt x="122907" y="45393"/>
                  <a:pt x="123992" y="71934"/>
                </a:cubicBezTo>
                <a:lnTo>
                  <a:pt x="158533" y="71934"/>
                </a:ln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0" name="Text 68"/>
          <p:cNvSpPr/>
          <p:nvPr/>
        </p:nvSpPr>
        <p:spPr>
          <a:xfrm>
            <a:off x="742156" y="4770347"/>
            <a:ext cx="64293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全局选项</a:t>
            </a:r>
            <a:endParaRPr lang="en-US" sz="1600" dirty="0"/>
          </a:p>
        </p:txBody>
      </p:sp>
      <p:sp>
        <p:nvSpPr>
          <p:cNvPr id="71" name="Shape 69"/>
          <p:cNvSpPr/>
          <p:nvPr/>
        </p:nvSpPr>
        <p:spPr>
          <a:xfrm>
            <a:off x="464344" y="5087848"/>
            <a:ext cx="1543132" cy="603250"/>
          </a:xfrm>
          <a:custGeom>
            <a:avLst/>
            <a:gdLst/>
            <a:ahLst/>
            <a:cxnLst/>
            <a:rect l="l" t="t" r="r" b="b"/>
            <a:pathLst>
              <a:path w="3683000" h="603250">
                <a:moveTo>
                  <a:pt x="31750" y="0"/>
                </a:moveTo>
                <a:lnTo>
                  <a:pt x="3619502" y="0"/>
                </a:lnTo>
                <a:cubicBezTo>
                  <a:pt x="3654571" y="0"/>
                  <a:pt x="3683000" y="28429"/>
                  <a:pt x="3683000" y="63498"/>
                </a:cubicBezTo>
                <a:lnTo>
                  <a:pt x="3683000" y="539752"/>
                </a:lnTo>
                <a:cubicBezTo>
                  <a:pt x="3683000" y="574821"/>
                  <a:pt x="3654571" y="603250"/>
                  <a:pt x="3619502" y="603250"/>
                </a:cubicBezTo>
                <a:lnTo>
                  <a:pt x="31750" y="603250"/>
                </a:lnTo>
                <a:cubicBezTo>
                  <a:pt x="14215" y="603250"/>
                  <a:pt x="0" y="589035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2" name="Shape 70"/>
          <p:cNvSpPr/>
          <p:nvPr/>
        </p:nvSpPr>
        <p:spPr>
          <a:xfrm>
            <a:off x="464344" y="5087848"/>
            <a:ext cx="31750" cy="603250"/>
          </a:xfrm>
          <a:custGeom>
            <a:avLst/>
            <a:gdLst/>
            <a:ahLst/>
            <a:cxnLst/>
            <a:rect l="l" t="t" r="r" b="b"/>
            <a:pathLst>
              <a:path w="31750" h="603250">
                <a:moveTo>
                  <a:pt x="31750" y="0"/>
                </a:moveTo>
                <a:lnTo>
                  <a:pt x="31750" y="0"/>
                </a:lnTo>
                <a:lnTo>
                  <a:pt x="31750" y="603250"/>
                </a:lnTo>
                <a:lnTo>
                  <a:pt x="31750" y="603250"/>
                </a:lnTo>
                <a:cubicBezTo>
                  <a:pt x="14227" y="603250"/>
                  <a:pt x="0" y="589023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3" name="Text 71"/>
          <p:cNvSpPr/>
          <p:nvPr/>
        </p:nvSpPr>
        <p:spPr>
          <a:xfrm>
            <a:off x="575469" y="5183098"/>
            <a:ext cx="1440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-V, --version</a:t>
            </a:r>
            <a:endParaRPr lang="en-US" sz="1600" dirty="0"/>
          </a:p>
        </p:txBody>
      </p:sp>
      <p:sp>
        <p:nvSpPr>
          <p:cNvPr id="74" name="Text 72"/>
          <p:cNvSpPr/>
          <p:nvPr/>
        </p:nvSpPr>
        <p:spPr>
          <a:xfrm>
            <a:off x="575469" y="5405348"/>
            <a:ext cx="1440000" cy="19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显示版本号</a:t>
            </a:r>
            <a:endParaRPr lang="en-US" sz="1600" dirty="0"/>
          </a:p>
        </p:txBody>
      </p:sp>
      <p:sp>
        <p:nvSpPr>
          <p:cNvPr id="75" name="Shape 73"/>
          <p:cNvSpPr/>
          <p:nvPr/>
        </p:nvSpPr>
        <p:spPr>
          <a:xfrm>
            <a:off x="2151866" y="5068325"/>
            <a:ext cx="1567656" cy="603250"/>
          </a:xfrm>
          <a:custGeom>
            <a:avLst/>
            <a:gdLst/>
            <a:ahLst/>
            <a:cxnLst/>
            <a:rect l="l" t="t" r="r" b="b"/>
            <a:pathLst>
              <a:path w="3683000" h="603250">
                <a:moveTo>
                  <a:pt x="31750" y="0"/>
                </a:moveTo>
                <a:lnTo>
                  <a:pt x="3619502" y="0"/>
                </a:lnTo>
                <a:cubicBezTo>
                  <a:pt x="3654571" y="0"/>
                  <a:pt x="3683000" y="28429"/>
                  <a:pt x="3683000" y="63498"/>
                </a:cubicBezTo>
                <a:lnTo>
                  <a:pt x="3683000" y="539752"/>
                </a:lnTo>
                <a:cubicBezTo>
                  <a:pt x="3683000" y="574821"/>
                  <a:pt x="3654571" y="603250"/>
                  <a:pt x="3619502" y="603250"/>
                </a:cubicBezTo>
                <a:lnTo>
                  <a:pt x="31750" y="603250"/>
                </a:lnTo>
                <a:cubicBezTo>
                  <a:pt x="14215" y="603250"/>
                  <a:pt x="0" y="589035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6" name="Shape 74"/>
          <p:cNvSpPr/>
          <p:nvPr/>
        </p:nvSpPr>
        <p:spPr>
          <a:xfrm>
            <a:off x="2151866" y="5068325"/>
            <a:ext cx="31750" cy="603250"/>
          </a:xfrm>
          <a:custGeom>
            <a:avLst/>
            <a:gdLst/>
            <a:ahLst/>
            <a:cxnLst/>
            <a:rect l="l" t="t" r="r" b="b"/>
            <a:pathLst>
              <a:path w="31750" h="603250">
                <a:moveTo>
                  <a:pt x="31750" y="0"/>
                </a:moveTo>
                <a:lnTo>
                  <a:pt x="31750" y="0"/>
                </a:lnTo>
                <a:lnTo>
                  <a:pt x="31750" y="603250"/>
                </a:lnTo>
                <a:lnTo>
                  <a:pt x="31750" y="603250"/>
                </a:lnTo>
                <a:cubicBezTo>
                  <a:pt x="14227" y="603250"/>
                  <a:pt x="0" y="589023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7" name="Text 75"/>
          <p:cNvSpPr/>
          <p:nvPr/>
        </p:nvSpPr>
        <p:spPr>
          <a:xfrm>
            <a:off x="2262992" y="5163575"/>
            <a:ext cx="1506842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-h, --help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2262992" y="5385825"/>
            <a:ext cx="1506842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显示帮助信息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3849210" y="5068124"/>
            <a:ext cx="2005806" cy="603250"/>
          </a:xfrm>
          <a:custGeom>
            <a:avLst/>
            <a:gdLst/>
            <a:ahLst/>
            <a:cxnLst/>
            <a:rect l="l" t="t" r="r" b="b"/>
            <a:pathLst>
              <a:path w="3683000" h="603250">
                <a:moveTo>
                  <a:pt x="31750" y="0"/>
                </a:moveTo>
                <a:lnTo>
                  <a:pt x="3619502" y="0"/>
                </a:lnTo>
                <a:cubicBezTo>
                  <a:pt x="3654571" y="0"/>
                  <a:pt x="3683000" y="28429"/>
                  <a:pt x="3683000" y="63498"/>
                </a:cubicBezTo>
                <a:lnTo>
                  <a:pt x="3683000" y="539752"/>
                </a:lnTo>
                <a:cubicBezTo>
                  <a:pt x="3683000" y="574821"/>
                  <a:pt x="3654571" y="603250"/>
                  <a:pt x="3619502" y="603250"/>
                </a:cubicBezTo>
                <a:lnTo>
                  <a:pt x="31750" y="603250"/>
                </a:lnTo>
                <a:cubicBezTo>
                  <a:pt x="14215" y="603250"/>
                  <a:pt x="0" y="589035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0" name="Shape 78"/>
          <p:cNvSpPr/>
          <p:nvPr/>
        </p:nvSpPr>
        <p:spPr>
          <a:xfrm>
            <a:off x="3849210" y="5068124"/>
            <a:ext cx="31750" cy="603250"/>
          </a:xfrm>
          <a:custGeom>
            <a:avLst/>
            <a:gdLst/>
            <a:ahLst/>
            <a:cxnLst/>
            <a:rect l="l" t="t" r="r" b="b"/>
            <a:pathLst>
              <a:path w="31750" h="603250">
                <a:moveTo>
                  <a:pt x="31750" y="0"/>
                </a:moveTo>
                <a:lnTo>
                  <a:pt x="31750" y="0"/>
                </a:lnTo>
                <a:lnTo>
                  <a:pt x="31750" y="603250"/>
                </a:lnTo>
                <a:lnTo>
                  <a:pt x="31750" y="603250"/>
                </a:lnTo>
                <a:cubicBezTo>
                  <a:pt x="14227" y="603250"/>
                  <a:pt x="0" y="589023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1" name="Text 79"/>
          <p:cNvSpPr/>
          <p:nvPr/>
        </p:nvSpPr>
        <p:spPr>
          <a:xfrm>
            <a:off x="3960334" y="5163374"/>
            <a:ext cx="1800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--no-color</a:t>
            </a:r>
            <a:endParaRPr lang="en-US" sz="1600" dirty="0"/>
          </a:p>
        </p:txBody>
      </p:sp>
      <p:sp>
        <p:nvSpPr>
          <p:cNvPr id="82" name="Text 80"/>
          <p:cNvSpPr/>
          <p:nvPr/>
        </p:nvSpPr>
        <p:spPr>
          <a:xfrm>
            <a:off x="3960334" y="5385624"/>
            <a:ext cx="1800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禁用彩色输出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4486" y="334486"/>
            <a:ext cx="11589926" cy="2006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4" b="1" kern="0" spc="53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QUICK START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34486" y="602074"/>
            <a:ext cx="11673547" cy="3344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3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常用命令示例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38667" y="1007638"/>
            <a:ext cx="5702979" cy="1312856"/>
          </a:xfrm>
          <a:custGeom>
            <a:avLst/>
            <a:gdLst/>
            <a:ahLst/>
            <a:cxnLst/>
            <a:rect l="l" t="t" r="r" b="b"/>
            <a:pathLst>
              <a:path w="5702979" h="1312856">
                <a:moveTo>
                  <a:pt x="66903" y="0"/>
                </a:moveTo>
                <a:lnTo>
                  <a:pt x="5636076" y="0"/>
                </a:lnTo>
                <a:cubicBezTo>
                  <a:pt x="5673026" y="0"/>
                  <a:pt x="5702979" y="29954"/>
                  <a:pt x="5702979" y="66903"/>
                </a:cubicBezTo>
                <a:lnTo>
                  <a:pt x="5702979" y="1245953"/>
                </a:lnTo>
                <a:cubicBezTo>
                  <a:pt x="5702979" y="1282902"/>
                  <a:pt x="5673026" y="1312856"/>
                  <a:pt x="5636076" y="1312856"/>
                </a:cubicBezTo>
                <a:lnTo>
                  <a:pt x="66903" y="1312856"/>
                </a:lnTo>
                <a:cubicBezTo>
                  <a:pt x="29954" y="1312856"/>
                  <a:pt x="0" y="1282902"/>
                  <a:pt x="0" y="1245953"/>
                </a:cubicBezTo>
                <a:lnTo>
                  <a:pt x="0" y="66903"/>
                </a:lnTo>
                <a:cubicBezTo>
                  <a:pt x="0" y="29978"/>
                  <a:pt x="29978" y="0"/>
                  <a:pt x="66903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443193" y="1112165"/>
            <a:ext cx="334486" cy="334486"/>
          </a:xfrm>
          <a:custGeom>
            <a:avLst/>
            <a:gdLst/>
            <a:ahLst/>
            <a:cxnLst/>
            <a:rect l="l" t="t" r="r" b="b"/>
            <a:pathLst>
              <a:path w="334486" h="334486">
                <a:moveTo>
                  <a:pt x="66897" y="0"/>
                </a:moveTo>
                <a:lnTo>
                  <a:pt x="267588" y="0"/>
                </a:lnTo>
                <a:cubicBezTo>
                  <a:pt x="304535" y="0"/>
                  <a:pt x="334486" y="29951"/>
                  <a:pt x="334486" y="66897"/>
                </a:cubicBezTo>
                <a:lnTo>
                  <a:pt x="334486" y="267588"/>
                </a:lnTo>
                <a:cubicBezTo>
                  <a:pt x="334486" y="304535"/>
                  <a:pt x="304535" y="334486"/>
                  <a:pt x="267588" y="334486"/>
                </a:cubicBezTo>
                <a:lnTo>
                  <a:pt x="66897" y="334486"/>
                </a:lnTo>
                <a:cubicBezTo>
                  <a:pt x="29951" y="334486"/>
                  <a:pt x="0" y="304535"/>
                  <a:pt x="0" y="267588"/>
                </a:cubicBezTo>
                <a:lnTo>
                  <a:pt x="0" y="66897"/>
                </a:lnTo>
                <a:cubicBezTo>
                  <a:pt x="0" y="29951"/>
                  <a:pt x="29951" y="0"/>
                  <a:pt x="66897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537267" y="1204148"/>
            <a:ext cx="150519" cy="150519"/>
          </a:xfrm>
          <a:custGeom>
            <a:avLst/>
            <a:gdLst/>
            <a:ahLst/>
            <a:cxnLst/>
            <a:rect l="l" t="t" r="r" b="b"/>
            <a:pathLst>
              <a:path w="150519" h="150519">
                <a:moveTo>
                  <a:pt x="37630" y="94074"/>
                </a:moveTo>
                <a:lnTo>
                  <a:pt x="7203" y="94074"/>
                </a:lnTo>
                <a:cubicBezTo>
                  <a:pt x="-118" y="94074"/>
                  <a:pt x="-4616" y="86107"/>
                  <a:pt x="-853" y="79816"/>
                </a:cubicBezTo>
                <a:lnTo>
                  <a:pt x="14699" y="53887"/>
                </a:lnTo>
                <a:cubicBezTo>
                  <a:pt x="17257" y="49624"/>
                  <a:pt x="21843" y="47037"/>
                  <a:pt x="26811" y="47037"/>
                </a:cubicBezTo>
                <a:lnTo>
                  <a:pt x="54739" y="47037"/>
                </a:lnTo>
                <a:cubicBezTo>
                  <a:pt x="77111" y="9143"/>
                  <a:pt x="110478" y="7232"/>
                  <a:pt x="132791" y="10495"/>
                </a:cubicBezTo>
                <a:cubicBezTo>
                  <a:pt x="136554" y="11054"/>
                  <a:pt x="139494" y="13994"/>
                  <a:pt x="140023" y="17727"/>
                </a:cubicBezTo>
                <a:cubicBezTo>
                  <a:pt x="143287" y="40040"/>
                  <a:pt x="141376" y="73407"/>
                  <a:pt x="103481" y="95779"/>
                </a:cubicBezTo>
                <a:lnTo>
                  <a:pt x="103481" y="123707"/>
                </a:lnTo>
                <a:cubicBezTo>
                  <a:pt x="103481" y="128676"/>
                  <a:pt x="100894" y="133262"/>
                  <a:pt x="96632" y="135819"/>
                </a:cubicBezTo>
                <a:lnTo>
                  <a:pt x="70703" y="151371"/>
                </a:lnTo>
                <a:cubicBezTo>
                  <a:pt x="64441" y="155134"/>
                  <a:pt x="56444" y="150607"/>
                  <a:pt x="56444" y="143316"/>
                </a:cubicBezTo>
                <a:lnTo>
                  <a:pt x="56444" y="112889"/>
                </a:lnTo>
                <a:cubicBezTo>
                  <a:pt x="56444" y="102511"/>
                  <a:pt x="48007" y="94074"/>
                  <a:pt x="37630" y="94074"/>
                </a:cubicBezTo>
                <a:lnTo>
                  <a:pt x="37600" y="94074"/>
                </a:lnTo>
                <a:close/>
                <a:moveTo>
                  <a:pt x="117593" y="47037"/>
                </a:moveTo>
                <a:cubicBezTo>
                  <a:pt x="117593" y="39249"/>
                  <a:pt x="111270" y="32926"/>
                  <a:pt x="103481" y="32926"/>
                </a:cubicBezTo>
                <a:cubicBezTo>
                  <a:pt x="95693" y="32926"/>
                  <a:pt x="89370" y="39249"/>
                  <a:pt x="89370" y="47037"/>
                </a:cubicBezTo>
                <a:cubicBezTo>
                  <a:pt x="89370" y="54825"/>
                  <a:pt x="95693" y="61148"/>
                  <a:pt x="103481" y="61148"/>
                </a:cubicBezTo>
                <a:cubicBezTo>
                  <a:pt x="111270" y="61148"/>
                  <a:pt x="117593" y="54825"/>
                  <a:pt x="117593" y="47037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Text 5"/>
          <p:cNvSpPr/>
          <p:nvPr/>
        </p:nvSpPr>
        <p:spPr>
          <a:xfrm>
            <a:off x="878025" y="1162337"/>
            <a:ext cx="827852" cy="2341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初始化项目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459918" y="1513547"/>
            <a:ext cx="5477202" cy="702420"/>
          </a:xfrm>
          <a:custGeom>
            <a:avLst/>
            <a:gdLst/>
            <a:ahLst/>
            <a:cxnLst/>
            <a:rect l="l" t="t" r="r" b="b"/>
            <a:pathLst>
              <a:path w="5477202" h="702420">
                <a:moveTo>
                  <a:pt x="33449" y="0"/>
                </a:moveTo>
                <a:lnTo>
                  <a:pt x="5410303" y="0"/>
                </a:lnTo>
                <a:cubicBezTo>
                  <a:pt x="5447250" y="0"/>
                  <a:pt x="5477202" y="29951"/>
                  <a:pt x="5477202" y="66898"/>
                </a:cubicBezTo>
                <a:lnTo>
                  <a:pt x="5477202" y="635521"/>
                </a:lnTo>
                <a:cubicBezTo>
                  <a:pt x="5477202" y="672468"/>
                  <a:pt x="5447250" y="702420"/>
                  <a:pt x="5410303" y="702420"/>
                </a:cubicBezTo>
                <a:lnTo>
                  <a:pt x="33449" y="702420"/>
                </a:lnTo>
                <a:cubicBezTo>
                  <a:pt x="14975" y="702420"/>
                  <a:pt x="0" y="687444"/>
                  <a:pt x="0" y="668971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459918" y="1513547"/>
            <a:ext cx="33449" cy="702420"/>
          </a:xfrm>
          <a:custGeom>
            <a:avLst/>
            <a:gdLst/>
            <a:ahLst/>
            <a:cxnLst/>
            <a:rect l="l" t="t" r="r" b="b"/>
            <a:pathLst>
              <a:path w="33449" h="702420">
                <a:moveTo>
                  <a:pt x="33449" y="0"/>
                </a:moveTo>
                <a:lnTo>
                  <a:pt x="33449" y="0"/>
                </a:lnTo>
                <a:lnTo>
                  <a:pt x="33449" y="702420"/>
                </a:lnTo>
                <a:lnTo>
                  <a:pt x="33449" y="702420"/>
                </a:lnTo>
                <a:cubicBezTo>
                  <a:pt x="14975" y="702420"/>
                  <a:pt x="0" y="687444"/>
                  <a:pt x="0" y="668971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8"/>
          <p:cNvSpPr/>
          <p:nvPr/>
        </p:nvSpPr>
        <p:spPr>
          <a:xfrm>
            <a:off x="543539" y="1580444"/>
            <a:ext cx="5326683" cy="334486"/>
          </a:xfrm>
          <a:custGeom>
            <a:avLst/>
            <a:gdLst/>
            <a:ahLst/>
            <a:cxnLst/>
            <a:rect l="l" t="t" r="r" b="b"/>
            <a:pathLst>
              <a:path w="5326683" h="334486">
                <a:moveTo>
                  <a:pt x="66897" y="0"/>
                </a:moveTo>
                <a:lnTo>
                  <a:pt x="5259786" y="0"/>
                </a:lnTo>
                <a:cubicBezTo>
                  <a:pt x="5296732" y="0"/>
                  <a:pt x="5326683" y="29951"/>
                  <a:pt x="5326683" y="66897"/>
                </a:cubicBezTo>
                <a:lnTo>
                  <a:pt x="5326683" y="267588"/>
                </a:lnTo>
                <a:cubicBezTo>
                  <a:pt x="5326683" y="304535"/>
                  <a:pt x="5296732" y="334486"/>
                  <a:pt x="5259786" y="334486"/>
                </a:cubicBezTo>
                <a:lnTo>
                  <a:pt x="66897" y="334486"/>
                </a:lnTo>
                <a:cubicBezTo>
                  <a:pt x="29951" y="334486"/>
                  <a:pt x="0" y="304535"/>
                  <a:pt x="0" y="267588"/>
                </a:cubicBezTo>
                <a:lnTo>
                  <a:pt x="0" y="66897"/>
                </a:lnTo>
                <a:cubicBezTo>
                  <a:pt x="0" y="29951"/>
                  <a:pt x="29951" y="0"/>
                  <a:pt x="66897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543539" y="1580444"/>
            <a:ext cx="5393580" cy="334486"/>
          </a:xfrm>
          <a:prstGeom prst="rect">
            <a:avLst/>
          </a:prstGeom>
          <a:noFill/>
          <a:ln/>
        </p:spPr>
        <p:txBody>
          <a:bodyPr wrap="square" lIns="66897" tIns="66897" rIns="66897" bIns="66897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init --tools none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43539" y="1948379"/>
            <a:ext cx="5393580" cy="2006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跳过工具配置，快速初始化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6149374" y="1007638"/>
            <a:ext cx="5702979" cy="1312856"/>
          </a:xfrm>
          <a:custGeom>
            <a:avLst/>
            <a:gdLst/>
            <a:ahLst/>
            <a:cxnLst/>
            <a:rect l="l" t="t" r="r" b="b"/>
            <a:pathLst>
              <a:path w="5702979" h="1312856">
                <a:moveTo>
                  <a:pt x="66903" y="0"/>
                </a:moveTo>
                <a:lnTo>
                  <a:pt x="5636076" y="0"/>
                </a:lnTo>
                <a:cubicBezTo>
                  <a:pt x="5673026" y="0"/>
                  <a:pt x="5702979" y="29954"/>
                  <a:pt x="5702979" y="66903"/>
                </a:cubicBezTo>
                <a:lnTo>
                  <a:pt x="5702979" y="1245953"/>
                </a:lnTo>
                <a:cubicBezTo>
                  <a:pt x="5702979" y="1282902"/>
                  <a:pt x="5673026" y="1312856"/>
                  <a:pt x="5636076" y="1312856"/>
                </a:cubicBezTo>
                <a:lnTo>
                  <a:pt x="66903" y="1312856"/>
                </a:lnTo>
                <a:cubicBezTo>
                  <a:pt x="29954" y="1312856"/>
                  <a:pt x="0" y="1282902"/>
                  <a:pt x="0" y="1245953"/>
                </a:cubicBezTo>
                <a:lnTo>
                  <a:pt x="0" y="66903"/>
                </a:lnTo>
                <a:cubicBezTo>
                  <a:pt x="0" y="29978"/>
                  <a:pt x="29978" y="0"/>
                  <a:pt x="66903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2"/>
          <p:cNvSpPr/>
          <p:nvPr/>
        </p:nvSpPr>
        <p:spPr>
          <a:xfrm>
            <a:off x="6253901" y="1112165"/>
            <a:ext cx="334486" cy="334486"/>
          </a:xfrm>
          <a:custGeom>
            <a:avLst/>
            <a:gdLst/>
            <a:ahLst/>
            <a:cxnLst/>
            <a:rect l="l" t="t" r="r" b="b"/>
            <a:pathLst>
              <a:path w="334486" h="334486">
                <a:moveTo>
                  <a:pt x="66897" y="0"/>
                </a:moveTo>
                <a:lnTo>
                  <a:pt x="267588" y="0"/>
                </a:lnTo>
                <a:cubicBezTo>
                  <a:pt x="304535" y="0"/>
                  <a:pt x="334486" y="29951"/>
                  <a:pt x="334486" y="66897"/>
                </a:cubicBezTo>
                <a:lnTo>
                  <a:pt x="334486" y="267588"/>
                </a:lnTo>
                <a:cubicBezTo>
                  <a:pt x="334486" y="304535"/>
                  <a:pt x="304535" y="334486"/>
                  <a:pt x="267588" y="334486"/>
                </a:cubicBezTo>
                <a:lnTo>
                  <a:pt x="66897" y="334486"/>
                </a:lnTo>
                <a:cubicBezTo>
                  <a:pt x="29951" y="334486"/>
                  <a:pt x="0" y="304535"/>
                  <a:pt x="0" y="267588"/>
                </a:cubicBezTo>
                <a:lnTo>
                  <a:pt x="0" y="66897"/>
                </a:lnTo>
                <a:cubicBezTo>
                  <a:pt x="0" y="29951"/>
                  <a:pt x="29951" y="0"/>
                  <a:pt x="66897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3"/>
          <p:cNvSpPr/>
          <p:nvPr/>
        </p:nvSpPr>
        <p:spPr>
          <a:xfrm>
            <a:off x="6347975" y="1204148"/>
            <a:ext cx="150519" cy="150519"/>
          </a:xfrm>
          <a:custGeom>
            <a:avLst/>
            <a:gdLst/>
            <a:ahLst/>
            <a:cxnLst/>
            <a:rect l="l" t="t" r="r" b="b"/>
            <a:pathLst>
              <a:path w="150519" h="150519">
                <a:moveTo>
                  <a:pt x="150519" y="112889"/>
                </a:moveTo>
                <a:cubicBezTo>
                  <a:pt x="150519" y="123266"/>
                  <a:pt x="142081" y="131704"/>
                  <a:pt x="131704" y="131704"/>
                </a:cubicBezTo>
                <a:lnTo>
                  <a:pt x="18815" y="131704"/>
                </a:lnTo>
                <a:cubicBezTo>
                  <a:pt x="8437" y="131704"/>
                  <a:pt x="0" y="123266"/>
                  <a:pt x="0" y="112889"/>
                </a:cubicBezTo>
                <a:lnTo>
                  <a:pt x="0" y="28222"/>
                </a:lnTo>
                <a:cubicBezTo>
                  <a:pt x="0" y="17845"/>
                  <a:pt x="8437" y="9407"/>
                  <a:pt x="18815" y="9407"/>
                </a:cubicBezTo>
                <a:lnTo>
                  <a:pt x="59590" y="9407"/>
                </a:lnTo>
                <a:cubicBezTo>
                  <a:pt x="63647" y="9407"/>
                  <a:pt x="67616" y="10730"/>
                  <a:pt x="70879" y="13170"/>
                </a:cubicBezTo>
                <a:lnTo>
                  <a:pt x="82168" y="21637"/>
                </a:lnTo>
                <a:cubicBezTo>
                  <a:pt x="83785" y="22872"/>
                  <a:pt x="85784" y="23519"/>
                  <a:pt x="87812" y="23519"/>
                </a:cubicBezTo>
                <a:lnTo>
                  <a:pt x="131704" y="23519"/>
                </a:lnTo>
                <a:cubicBezTo>
                  <a:pt x="142081" y="23519"/>
                  <a:pt x="150519" y="31956"/>
                  <a:pt x="150519" y="42333"/>
                </a:cubicBezTo>
                <a:lnTo>
                  <a:pt x="150519" y="112889"/>
                </a:lnTo>
                <a:close/>
                <a:moveTo>
                  <a:pt x="75259" y="47037"/>
                </a:moveTo>
                <a:cubicBezTo>
                  <a:pt x="71349" y="47037"/>
                  <a:pt x="68204" y="50183"/>
                  <a:pt x="68204" y="54093"/>
                </a:cubicBezTo>
                <a:lnTo>
                  <a:pt x="68204" y="68204"/>
                </a:lnTo>
                <a:lnTo>
                  <a:pt x="54093" y="68204"/>
                </a:lnTo>
                <a:cubicBezTo>
                  <a:pt x="50183" y="68204"/>
                  <a:pt x="47037" y="71349"/>
                  <a:pt x="47037" y="75259"/>
                </a:cubicBezTo>
                <a:cubicBezTo>
                  <a:pt x="47037" y="79169"/>
                  <a:pt x="50183" y="82315"/>
                  <a:pt x="54093" y="82315"/>
                </a:cubicBezTo>
                <a:lnTo>
                  <a:pt x="68204" y="82315"/>
                </a:lnTo>
                <a:lnTo>
                  <a:pt x="68204" y="96426"/>
                </a:lnTo>
                <a:cubicBezTo>
                  <a:pt x="68204" y="100336"/>
                  <a:pt x="71349" y="103481"/>
                  <a:pt x="75259" y="103481"/>
                </a:cubicBezTo>
                <a:cubicBezTo>
                  <a:pt x="79169" y="103481"/>
                  <a:pt x="82315" y="100336"/>
                  <a:pt x="82315" y="96426"/>
                </a:cubicBezTo>
                <a:lnTo>
                  <a:pt x="82315" y="82315"/>
                </a:lnTo>
                <a:lnTo>
                  <a:pt x="96426" y="82315"/>
                </a:lnTo>
                <a:cubicBezTo>
                  <a:pt x="100336" y="82315"/>
                  <a:pt x="103481" y="79169"/>
                  <a:pt x="103481" y="75259"/>
                </a:cubicBezTo>
                <a:cubicBezTo>
                  <a:pt x="103481" y="71349"/>
                  <a:pt x="100336" y="68204"/>
                  <a:pt x="96426" y="68204"/>
                </a:cubicBezTo>
                <a:lnTo>
                  <a:pt x="82315" y="68204"/>
                </a:lnTo>
                <a:lnTo>
                  <a:pt x="82315" y="54093"/>
                </a:lnTo>
                <a:cubicBezTo>
                  <a:pt x="82315" y="50183"/>
                  <a:pt x="79169" y="47037"/>
                  <a:pt x="75259" y="47037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4"/>
          <p:cNvSpPr/>
          <p:nvPr/>
        </p:nvSpPr>
        <p:spPr>
          <a:xfrm>
            <a:off x="6688732" y="1162337"/>
            <a:ext cx="677333" cy="2341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创建变更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6270625" y="1513547"/>
            <a:ext cx="5477202" cy="702420"/>
          </a:xfrm>
          <a:custGeom>
            <a:avLst/>
            <a:gdLst/>
            <a:ahLst/>
            <a:cxnLst/>
            <a:rect l="l" t="t" r="r" b="b"/>
            <a:pathLst>
              <a:path w="5477202" h="702420">
                <a:moveTo>
                  <a:pt x="33449" y="0"/>
                </a:moveTo>
                <a:lnTo>
                  <a:pt x="5410303" y="0"/>
                </a:lnTo>
                <a:cubicBezTo>
                  <a:pt x="5447250" y="0"/>
                  <a:pt x="5477202" y="29951"/>
                  <a:pt x="5477202" y="66898"/>
                </a:cubicBezTo>
                <a:lnTo>
                  <a:pt x="5477202" y="635521"/>
                </a:lnTo>
                <a:cubicBezTo>
                  <a:pt x="5477202" y="672468"/>
                  <a:pt x="5447250" y="702420"/>
                  <a:pt x="5410303" y="702420"/>
                </a:cubicBezTo>
                <a:lnTo>
                  <a:pt x="33449" y="702420"/>
                </a:lnTo>
                <a:cubicBezTo>
                  <a:pt x="14975" y="702420"/>
                  <a:pt x="0" y="687444"/>
                  <a:pt x="0" y="668971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6270625" y="1513547"/>
            <a:ext cx="33449" cy="702420"/>
          </a:xfrm>
          <a:custGeom>
            <a:avLst/>
            <a:gdLst/>
            <a:ahLst/>
            <a:cxnLst/>
            <a:rect l="l" t="t" r="r" b="b"/>
            <a:pathLst>
              <a:path w="33449" h="702420">
                <a:moveTo>
                  <a:pt x="33449" y="0"/>
                </a:moveTo>
                <a:lnTo>
                  <a:pt x="33449" y="0"/>
                </a:lnTo>
                <a:lnTo>
                  <a:pt x="33449" y="702420"/>
                </a:lnTo>
                <a:lnTo>
                  <a:pt x="33449" y="702420"/>
                </a:lnTo>
                <a:cubicBezTo>
                  <a:pt x="14975" y="702420"/>
                  <a:pt x="0" y="687444"/>
                  <a:pt x="0" y="668971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Shape 17"/>
          <p:cNvSpPr/>
          <p:nvPr/>
        </p:nvSpPr>
        <p:spPr>
          <a:xfrm>
            <a:off x="6354246" y="1580444"/>
            <a:ext cx="5326683" cy="334486"/>
          </a:xfrm>
          <a:custGeom>
            <a:avLst/>
            <a:gdLst/>
            <a:ahLst/>
            <a:cxnLst/>
            <a:rect l="l" t="t" r="r" b="b"/>
            <a:pathLst>
              <a:path w="5326683" h="334486">
                <a:moveTo>
                  <a:pt x="66897" y="0"/>
                </a:moveTo>
                <a:lnTo>
                  <a:pt x="5259786" y="0"/>
                </a:lnTo>
                <a:cubicBezTo>
                  <a:pt x="5296732" y="0"/>
                  <a:pt x="5326683" y="29951"/>
                  <a:pt x="5326683" y="66897"/>
                </a:cubicBezTo>
                <a:lnTo>
                  <a:pt x="5326683" y="267588"/>
                </a:lnTo>
                <a:cubicBezTo>
                  <a:pt x="5326683" y="304535"/>
                  <a:pt x="5296732" y="334486"/>
                  <a:pt x="5259786" y="334486"/>
                </a:cubicBezTo>
                <a:lnTo>
                  <a:pt x="66897" y="334486"/>
                </a:lnTo>
                <a:cubicBezTo>
                  <a:pt x="29951" y="334486"/>
                  <a:pt x="0" y="304535"/>
                  <a:pt x="0" y="267588"/>
                </a:cubicBezTo>
                <a:lnTo>
                  <a:pt x="0" y="66897"/>
                </a:lnTo>
                <a:cubicBezTo>
                  <a:pt x="0" y="29951"/>
                  <a:pt x="29951" y="0"/>
                  <a:pt x="66897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6354246" y="1580444"/>
            <a:ext cx="5393580" cy="334486"/>
          </a:xfrm>
          <a:prstGeom prst="rect">
            <a:avLst/>
          </a:prstGeom>
          <a:noFill/>
          <a:ln/>
        </p:spPr>
        <p:txBody>
          <a:bodyPr wrap="square" lIns="66897" tIns="66897" rIns="66897" bIns="66897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new change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354246" y="1948379"/>
            <a:ext cx="5393580" cy="2006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仅创建目录，不生成文档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338667" y="2429202"/>
            <a:ext cx="5702979" cy="1446650"/>
          </a:xfrm>
          <a:custGeom>
            <a:avLst/>
            <a:gdLst/>
            <a:ahLst/>
            <a:cxnLst/>
            <a:rect l="l" t="t" r="r" b="b"/>
            <a:pathLst>
              <a:path w="5702979" h="1446650">
                <a:moveTo>
                  <a:pt x="66893" y="0"/>
                </a:moveTo>
                <a:lnTo>
                  <a:pt x="5636086" y="0"/>
                </a:lnTo>
                <a:cubicBezTo>
                  <a:pt x="5673030" y="0"/>
                  <a:pt x="5702979" y="29949"/>
                  <a:pt x="5702979" y="66893"/>
                </a:cubicBezTo>
                <a:lnTo>
                  <a:pt x="5702979" y="1379757"/>
                </a:lnTo>
                <a:cubicBezTo>
                  <a:pt x="5702979" y="1416701"/>
                  <a:pt x="5673030" y="1446650"/>
                  <a:pt x="5636086" y="1446650"/>
                </a:cubicBezTo>
                <a:lnTo>
                  <a:pt x="66893" y="1446650"/>
                </a:lnTo>
                <a:cubicBezTo>
                  <a:pt x="29949" y="1446650"/>
                  <a:pt x="0" y="1416701"/>
                  <a:pt x="0" y="1379757"/>
                </a:cubicBezTo>
                <a:lnTo>
                  <a:pt x="0" y="66893"/>
                </a:lnTo>
                <a:cubicBezTo>
                  <a:pt x="0" y="29949"/>
                  <a:pt x="29949" y="0"/>
                  <a:pt x="66893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443193" y="2533728"/>
            <a:ext cx="334486" cy="334486"/>
          </a:xfrm>
          <a:custGeom>
            <a:avLst/>
            <a:gdLst/>
            <a:ahLst/>
            <a:cxnLst/>
            <a:rect l="l" t="t" r="r" b="b"/>
            <a:pathLst>
              <a:path w="334486" h="334486">
                <a:moveTo>
                  <a:pt x="66897" y="0"/>
                </a:moveTo>
                <a:lnTo>
                  <a:pt x="267588" y="0"/>
                </a:lnTo>
                <a:cubicBezTo>
                  <a:pt x="304535" y="0"/>
                  <a:pt x="334486" y="29951"/>
                  <a:pt x="334486" y="66897"/>
                </a:cubicBezTo>
                <a:lnTo>
                  <a:pt x="334486" y="267588"/>
                </a:lnTo>
                <a:cubicBezTo>
                  <a:pt x="334486" y="304535"/>
                  <a:pt x="304535" y="334486"/>
                  <a:pt x="267588" y="334486"/>
                </a:cubicBezTo>
                <a:lnTo>
                  <a:pt x="66897" y="334486"/>
                </a:lnTo>
                <a:cubicBezTo>
                  <a:pt x="29951" y="334486"/>
                  <a:pt x="0" y="304535"/>
                  <a:pt x="0" y="267588"/>
                </a:cubicBezTo>
                <a:lnTo>
                  <a:pt x="0" y="66897"/>
                </a:lnTo>
                <a:cubicBezTo>
                  <a:pt x="0" y="29951"/>
                  <a:pt x="29951" y="0"/>
                  <a:pt x="66897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Shape 22"/>
          <p:cNvSpPr/>
          <p:nvPr/>
        </p:nvSpPr>
        <p:spPr>
          <a:xfrm>
            <a:off x="537267" y="2625712"/>
            <a:ext cx="150519" cy="150519"/>
          </a:xfrm>
          <a:custGeom>
            <a:avLst/>
            <a:gdLst/>
            <a:ahLst/>
            <a:cxnLst/>
            <a:rect l="l" t="t" r="r" b="b"/>
            <a:pathLst>
              <a:path w="150519" h="150519">
                <a:moveTo>
                  <a:pt x="11759" y="14111"/>
                </a:moveTo>
                <a:cubicBezTo>
                  <a:pt x="7849" y="14111"/>
                  <a:pt x="4704" y="17257"/>
                  <a:pt x="4704" y="21167"/>
                </a:cubicBezTo>
                <a:lnTo>
                  <a:pt x="4704" y="35278"/>
                </a:lnTo>
                <a:cubicBezTo>
                  <a:pt x="4704" y="39188"/>
                  <a:pt x="7849" y="42333"/>
                  <a:pt x="11759" y="42333"/>
                </a:cubicBezTo>
                <a:lnTo>
                  <a:pt x="25870" y="42333"/>
                </a:lnTo>
                <a:cubicBezTo>
                  <a:pt x="29780" y="42333"/>
                  <a:pt x="32926" y="39188"/>
                  <a:pt x="32926" y="35278"/>
                </a:cubicBezTo>
                <a:lnTo>
                  <a:pt x="32926" y="21167"/>
                </a:lnTo>
                <a:cubicBezTo>
                  <a:pt x="32926" y="17257"/>
                  <a:pt x="29780" y="14111"/>
                  <a:pt x="25870" y="14111"/>
                </a:cubicBezTo>
                <a:lnTo>
                  <a:pt x="11759" y="14111"/>
                </a:lnTo>
                <a:close/>
                <a:moveTo>
                  <a:pt x="56444" y="18815"/>
                </a:moveTo>
                <a:cubicBezTo>
                  <a:pt x="51241" y="18815"/>
                  <a:pt x="47037" y="23019"/>
                  <a:pt x="47037" y="28222"/>
                </a:cubicBezTo>
                <a:cubicBezTo>
                  <a:pt x="47037" y="33426"/>
                  <a:pt x="51241" y="37630"/>
                  <a:pt x="56444" y="37630"/>
                </a:cubicBezTo>
                <a:lnTo>
                  <a:pt x="141111" y="37630"/>
                </a:lnTo>
                <a:cubicBezTo>
                  <a:pt x="146315" y="37630"/>
                  <a:pt x="150519" y="33426"/>
                  <a:pt x="150519" y="28222"/>
                </a:cubicBezTo>
                <a:cubicBezTo>
                  <a:pt x="150519" y="23019"/>
                  <a:pt x="146315" y="18815"/>
                  <a:pt x="141111" y="18815"/>
                </a:cubicBezTo>
                <a:lnTo>
                  <a:pt x="56444" y="18815"/>
                </a:lnTo>
                <a:close/>
                <a:moveTo>
                  <a:pt x="56444" y="65852"/>
                </a:moveTo>
                <a:cubicBezTo>
                  <a:pt x="51241" y="65852"/>
                  <a:pt x="47037" y="70056"/>
                  <a:pt x="47037" y="75259"/>
                </a:cubicBezTo>
                <a:cubicBezTo>
                  <a:pt x="47037" y="80463"/>
                  <a:pt x="51241" y="84667"/>
                  <a:pt x="56444" y="84667"/>
                </a:cubicBezTo>
                <a:lnTo>
                  <a:pt x="141111" y="84667"/>
                </a:lnTo>
                <a:cubicBezTo>
                  <a:pt x="146315" y="84667"/>
                  <a:pt x="150519" y="80463"/>
                  <a:pt x="150519" y="75259"/>
                </a:cubicBezTo>
                <a:cubicBezTo>
                  <a:pt x="150519" y="70056"/>
                  <a:pt x="146315" y="65852"/>
                  <a:pt x="141111" y="65852"/>
                </a:cubicBezTo>
                <a:lnTo>
                  <a:pt x="56444" y="65852"/>
                </a:lnTo>
                <a:close/>
                <a:moveTo>
                  <a:pt x="56444" y="112889"/>
                </a:moveTo>
                <a:cubicBezTo>
                  <a:pt x="51241" y="112889"/>
                  <a:pt x="47037" y="117093"/>
                  <a:pt x="47037" y="122296"/>
                </a:cubicBezTo>
                <a:cubicBezTo>
                  <a:pt x="47037" y="127500"/>
                  <a:pt x="51241" y="131704"/>
                  <a:pt x="56444" y="131704"/>
                </a:cubicBezTo>
                <a:lnTo>
                  <a:pt x="141111" y="131704"/>
                </a:lnTo>
                <a:cubicBezTo>
                  <a:pt x="146315" y="131704"/>
                  <a:pt x="150519" y="127500"/>
                  <a:pt x="150519" y="122296"/>
                </a:cubicBezTo>
                <a:cubicBezTo>
                  <a:pt x="150519" y="117093"/>
                  <a:pt x="146315" y="112889"/>
                  <a:pt x="141111" y="112889"/>
                </a:cubicBezTo>
                <a:lnTo>
                  <a:pt x="56444" y="112889"/>
                </a:lnTo>
                <a:close/>
                <a:moveTo>
                  <a:pt x="4704" y="68204"/>
                </a:moveTo>
                <a:lnTo>
                  <a:pt x="4704" y="82315"/>
                </a:lnTo>
                <a:cubicBezTo>
                  <a:pt x="4704" y="86225"/>
                  <a:pt x="7849" y="89370"/>
                  <a:pt x="11759" y="89370"/>
                </a:cubicBezTo>
                <a:lnTo>
                  <a:pt x="25870" y="89370"/>
                </a:lnTo>
                <a:cubicBezTo>
                  <a:pt x="29780" y="89370"/>
                  <a:pt x="32926" y="86225"/>
                  <a:pt x="32926" y="82315"/>
                </a:cubicBezTo>
                <a:lnTo>
                  <a:pt x="32926" y="68204"/>
                </a:lnTo>
                <a:cubicBezTo>
                  <a:pt x="32926" y="64294"/>
                  <a:pt x="29780" y="61148"/>
                  <a:pt x="25870" y="61148"/>
                </a:cubicBezTo>
                <a:lnTo>
                  <a:pt x="11759" y="61148"/>
                </a:lnTo>
                <a:cubicBezTo>
                  <a:pt x="7849" y="61148"/>
                  <a:pt x="4704" y="64294"/>
                  <a:pt x="4704" y="68204"/>
                </a:cubicBezTo>
                <a:close/>
                <a:moveTo>
                  <a:pt x="11759" y="108185"/>
                </a:moveTo>
                <a:cubicBezTo>
                  <a:pt x="7849" y="108185"/>
                  <a:pt x="4704" y="111331"/>
                  <a:pt x="4704" y="115241"/>
                </a:cubicBezTo>
                <a:lnTo>
                  <a:pt x="4704" y="129352"/>
                </a:lnTo>
                <a:cubicBezTo>
                  <a:pt x="4704" y="133262"/>
                  <a:pt x="7849" y="136407"/>
                  <a:pt x="11759" y="136407"/>
                </a:cubicBezTo>
                <a:lnTo>
                  <a:pt x="25870" y="136407"/>
                </a:lnTo>
                <a:cubicBezTo>
                  <a:pt x="29780" y="136407"/>
                  <a:pt x="32926" y="133262"/>
                  <a:pt x="32926" y="129352"/>
                </a:cubicBezTo>
                <a:lnTo>
                  <a:pt x="32926" y="115241"/>
                </a:lnTo>
                <a:cubicBezTo>
                  <a:pt x="32926" y="111331"/>
                  <a:pt x="29780" y="108185"/>
                  <a:pt x="25870" y="108185"/>
                </a:cubicBezTo>
                <a:lnTo>
                  <a:pt x="11759" y="108185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878025" y="2583901"/>
            <a:ext cx="1053630" cy="2341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列出变更/规范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59918" y="2935111"/>
            <a:ext cx="5477202" cy="401383"/>
          </a:xfrm>
          <a:custGeom>
            <a:avLst/>
            <a:gdLst/>
            <a:ahLst/>
            <a:cxnLst/>
            <a:rect l="l" t="t" r="r" b="b"/>
            <a:pathLst>
              <a:path w="5477202" h="401383">
                <a:moveTo>
                  <a:pt x="33449" y="0"/>
                </a:moveTo>
                <a:lnTo>
                  <a:pt x="5410303" y="0"/>
                </a:lnTo>
                <a:cubicBezTo>
                  <a:pt x="5447250" y="0"/>
                  <a:pt x="5477202" y="29951"/>
                  <a:pt x="5477202" y="66898"/>
                </a:cubicBezTo>
                <a:lnTo>
                  <a:pt x="5477202" y="334484"/>
                </a:lnTo>
                <a:cubicBezTo>
                  <a:pt x="5477202" y="371431"/>
                  <a:pt x="5447250" y="401383"/>
                  <a:pt x="5410303" y="401383"/>
                </a:cubicBezTo>
                <a:lnTo>
                  <a:pt x="33449" y="401383"/>
                </a:lnTo>
                <a:cubicBezTo>
                  <a:pt x="14988" y="401383"/>
                  <a:pt x="0" y="386395"/>
                  <a:pt x="0" y="367934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5"/>
          <p:cNvSpPr/>
          <p:nvPr/>
        </p:nvSpPr>
        <p:spPr>
          <a:xfrm>
            <a:off x="459918" y="2935111"/>
            <a:ext cx="33449" cy="401383"/>
          </a:xfrm>
          <a:custGeom>
            <a:avLst/>
            <a:gdLst/>
            <a:ahLst/>
            <a:cxnLst/>
            <a:rect l="l" t="t" r="r" b="b"/>
            <a:pathLst>
              <a:path w="33449" h="401383">
                <a:moveTo>
                  <a:pt x="33449" y="0"/>
                </a:moveTo>
                <a:lnTo>
                  <a:pt x="33449" y="0"/>
                </a:lnTo>
                <a:lnTo>
                  <a:pt x="33449" y="401383"/>
                </a:lnTo>
                <a:lnTo>
                  <a:pt x="33449" y="401383"/>
                </a:lnTo>
                <a:cubicBezTo>
                  <a:pt x="14975" y="401383"/>
                  <a:pt x="0" y="386407"/>
                  <a:pt x="0" y="367934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Shape 26"/>
          <p:cNvSpPr/>
          <p:nvPr/>
        </p:nvSpPr>
        <p:spPr>
          <a:xfrm>
            <a:off x="543539" y="3002008"/>
            <a:ext cx="5326683" cy="267588"/>
          </a:xfrm>
          <a:custGeom>
            <a:avLst/>
            <a:gdLst/>
            <a:ahLst/>
            <a:cxnLst/>
            <a:rect l="l" t="t" r="r" b="b"/>
            <a:pathLst>
              <a:path w="5326683" h="267588">
                <a:moveTo>
                  <a:pt x="33449" y="0"/>
                </a:moveTo>
                <a:lnTo>
                  <a:pt x="5293235" y="0"/>
                </a:lnTo>
                <a:cubicBezTo>
                  <a:pt x="5311708" y="0"/>
                  <a:pt x="5326683" y="14975"/>
                  <a:pt x="5326683" y="33449"/>
                </a:cubicBezTo>
                <a:lnTo>
                  <a:pt x="5326683" y="234140"/>
                </a:lnTo>
                <a:cubicBezTo>
                  <a:pt x="5326683" y="252613"/>
                  <a:pt x="5311708" y="267588"/>
                  <a:pt x="5293235" y="267588"/>
                </a:cubicBezTo>
                <a:lnTo>
                  <a:pt x="33449" y="267588"/>
                </a:lnTo>
                <a:cubicBezTo>
                  <a:pt x="14975" y="267588"/>
                  <a:pt x="0" y="252613"/>
                  <a:pt x="0" y="234140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543539" y="3002008"/>
            <a:ext cx="5393580" cy="267588"/>
          </a:xfrm>
          <a:prstGeom prst="rect">
            <a:avLst/>
          </a:prstGeom>
          <a:noFill/>
          <a:ln/>
        </p:spPr>
        <p:txBody>
          <a:bodyPr wrap="square" lIns="33449" tIns="33449" rIns="33449" bIns="33449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list --changes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459918" y="3369942"/>
            <a:ext cx="5477202" cy="401383"/>
          </a:xfrm>
          <a:custGeom>
            <a:avLst/>
            <a:gdLst/>
            <a:ahLst/>
            <a:cxnLst/>
            <a:rect l="l" t="t" r="r" b="b"/>
            <a:pathLst>
              <a:path w="5477202" h="401383">
                <a:moveTo>
                  <a:pt x="33449" y="0"/>
                </a:moveTo>
                <a:lnTo>
                  <a:pt x="5410303" y="0"/>
                </a:lnTo>
                <a:cubicBezTo>
                  <a:pt x="5447250" y="0"/>
                  <a:pt x="5477202" y="29951"/>
                  <a:pt x="5477202" y="66898"/>
                </a:cubicBezTo>
                <a:lnTo>
                  <a:pt x="5477202" y="334484"/>
                </a:lnTo>
                <a:cubicBezTo>
                  <a:pt x="5477202" y="371431"/>
                  <a:pt x="5447250" y="401383"/>
                  <a:pt x="5410303" y="401383"/>
                </a:cubicBezTo>
                <a:lnTo>
                  <a:pt x="33449" y="401383"/>
                </a:lnTo>
                <a:cubicBezTo>
                  <a:pt x="14988" y="401383"/>
                  <a:pt x="0" y="386395"/>
                  <a:pt x="0" y="367934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Shape 29"/>
          <p:cNvSpPr/>
          <p:nvPr/>
        </p:nvSpPr>
        <p:spPr>
          <a:xfrm>
            <a:off x="459918" y="3369942"/>
            <a:ext cx="33449" cy="401383"/>
          </a:xfrm>
          <a:custGeom>
            <a:avLst/>
            <a:gdLst/>
            <a:ahLst/>
            <a:cxnLst/>
            <a:rect l="l" t="t" r="r" b="b"/>
            <a:pathLst>
              <a:path w="33449" h="401383">
                <a:moveTo>
                  <a:pt x="33449" y="0"/>
                </a:moveTo>
                <a:lnTo>
                  <a:pt x="33449" y="0"/>
                </a:lnTo>
                <a:lnTo>
                  <a:pt x="33449" y="401383"/>
                </a:lnTo>
                <a:lnTo>
                  <a:pt x="33449" y="401383"/>
                </a:lnTo>
                <a:cubicBezTo>
                  <a:pt x="14975" y="401383"/>
                  <a:pt x="0" y="386407"/>
                  <a:pt x="0" y="367934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Shape 30"/>
          <p:cNvSpPr/>
          <p:nvPr/>
        </p:nvSpPr>
        <p:spPr>
          <a:xfrm>
            <a:off x="543539" y="3436840"/>
            <a:ext cx="5326683" cy="267588"/>
          </a:xfrm>
          <a:custGeom>
            <a:avLst/>
            <a:gdLst/>
            <a:ahLst/>
            <a:cxnLst/>
            <a:rect l="l" t="t" r="r" b="b"/>
            <a:pathLst>
              <a:path w="5326683" h="267588">
                <a:moveTo>
                  <a:pt x="33449" y="0"/>
                </a:moveTo>
                <a:lnTo>
                  <a:pt x="5293235" y="0"/>
                </a:lnTo>
                <a:cubicBezTo>
                  <a:pt x="5311708" y="0"/>
                  <a:pt x="5326683" y="14975"/>
                  <a:pt x="5326683" y="33449"/>
                </a:cubicBezTo>
                <a:lnTo>
                  <a:pt x="5326683" y="234140"/>
                </a:lnTo>
                <a:cubicBezTo>
                  <a:pt x="5326683" y="252613"/>
                  <a:pt x="5311708" y="267588"/>
                  <a:pt x="5293235" y="267588"/>
                </a:cubicBezTo>
                <a:lnTo>
                  <a:pt x="33449" y="267588"/>
                </a:lnTo>
                <a:cubicBezTo>
                  <a:pt x="14975" y="267588"/>
                  <a:pt x="0" y="252613"/>
                  <a:pt x="0" y="234140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Text 31"/>
          <p:cNvSpPr/>
          <p:nvPr/>
        </p:nvSpPr>
        <p:spPr>
          <a:xfrm>
            <a:off x="543539" y="3436840"/>
            <a:ext cx="5393580" cy="267588"/>
          </a:xfrm>
          <a:prstGeom prst="rect">
            <a:avLst/>
          </a:prstGeom>
          <a:noFill/>
          <a:ln/>
        </p:spPr>
        <p:txBody>
          <a:bodyPr wrap="square" lIns="33449" tIns="33449" rIns="33449" bIns="33449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list --specs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149374" y="2429202"/>
            <a:ext cx="5702979" cy="1446650"/>
          </a:xfrm>
          <a:custGeom>
            <a:avLst/>
            <a:gdLst/>
            <a:ahLst/>
            <a:cxnLst/>
            <a:rect l="l" t="t" r="r" b="b"/>
            <a:pathLst>
              <a:path w="5702979" h="1446650">
                <a:moveTo>
                  <a:pt x="66893" y="0"/>
                </a:moveTo>
                <a:lnTo>
                  <a:pt x="5636086" y="0"/>
                </a:lnTo>
                <a:cubicBezTo>
                  <a:pt x="5673030" y="0"/>
                  <a:pt x="5702979" y="29949"/>
                  <a:pt x="5702979" y="66893"/>
                </a:cubicBezTo>
                <a:lnTo>
                  <a:pt x="5702979" y="1379757"/>
                </a:lnTo>
                <a:cubicBezTo>
                  <a:pt x="5702979" y="1416701"/>
                  <a:pt x="5673030" y="1446650"/>
                  <a:pt x="5636086" y="1446650"/>
                </a:cubicBezTo>
                <a:lnTo>
                  <a:pt x="66893" y="1446650"/>
                </a:lnTo>
                <a:cubicBezTo>
                  <a:pt x="29949" y="1446650"/>
                  <a:pt x="0" y="1416701"/>
                  <a:pt x="0" y="1379757"/>
                </a:cubicBezTo>
                <a:lnTo>
                  <a:pt x="0" y="66893"/>
                </a:lnTo>
                <a:cubicBezTo>
                  <a:pt x="0" y="29949"/>
                  <a:pt x="29949" y="0"/>
                  <a:pt x="66893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6253901" y="2533728"/>
            <a:ext cx="334486" cy="334486"/>
          </a:xfrm>
          <a:custGeom>
            <a:avLst/>
            <a:gdLst/>
            <a:ahLst/>
            <a:cxnLst/>
            <a:rect l="l" t="t" r="r" b="b"/>
            <a:pathLst>
              <a:path w="334486" h="334486">
                <a:moveTo>
                  <a:pt x="66897" y="0"/>
                </a:moveTo>
                <a:lnTo>
                  <a:pt x="267588" y="0"/>
                </a:lnTo>
                <a:cubicBezTo>
                  <a:pt x="304535" y="0"/>
                  <a:pt x="334486" y="29951"/>
                  <a:pt x="334486" y="66897"/>
                </a:cubicBezTo>
                <a:lnTo>
                  <a:pt x="334486" y="267588"/>
                </a:lnTo>
                <a:cubicBezTo>
                  <a:pt x="334486" y="304535"/>
                  <a:pt x="304535" y="334486"/>
                  <a:pt x="267588" y="334486"/>
                </a:cubicBezTo>
                <a:lnTo>
                  <a:pt x="66897" y="334486"/>
                </a:lnTo>
                <a:cubicBezTo>
                  <a:pt x="29951" y="334486"/>
                  <a:pt x="0" y="304535"/>
                  <a:pt x="0" y="267588"/>
                </a:cubicBezTo>
                <a:lnTo>
                  <a:pt x="0" y="66897"/>
                </a:lnTo>
                <a:cubicBezTo>
                  <a:pt x="0" y="29951"/>
                  <a:pt x="29951" y="0"/>
                  <a:pt x="66897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Shape 34"/>
          <p:cNvSpPr/>
          <p:nvPr/>
        </p:nvSpPr>
        <p:spPr>
          <a:xfrm>
            <a:off x="6347975" y="2625712"/>
            <a:ext cx="150519" cy="150519"/>
          </a:xfrm>
          <a:custGeom>
            <a:avLst/>
            <a:gdLst/>
            <a:ahLst/>
            <a:cxnLst/>
            <a:rect l="l" t="t" r="r" b="b"/>
            <a:pathLst>
              <a:path w="150519" h="150519">
                <a:moveTo>
                  <a:pt x="75259" y="150519"/>
                </a:moveTo>
                <a:cubicBezTo>
                  <a:pt x="116796" y="150519"/>
                  <a:pt x="150519" y="116796"/>
                  <a:pt x="150519" y="75259"/>
                </a:cubicBezTo>
                <a:cubicBezTo>
                  <a:pt x="150519" y="33723"/>
                  <a:pt x="116796" y="0"/>
                  <a:pt x="75259" y="0"/>
                </a:cubicBezTo>
                <a:cubicBezTo>
                  <a:pt x="33723" y="0"/>
                  <a:pt x="0" y="33723"/>
                  <a:pt x="0" y="75259"/>
                </a:cubicBezTo>
                <a:cubicBezTo>
                  <a:pt x="0" y="116796"/>
                  <a:pt x="33723" y="150519"/>
                  <a:pt x="75259" y="150519"/>
                </a:cubicBezTo>
                <a:close/>
                <a:moveTo>
                  <a:pt x="100071" y="62530"/>
                </a:moveTo>
                <a:lnTo>
                  <a:pt x="76553" y="100159"/>
                </a:lnTo>
                <a:cubicBezTo>
                  <a:pt x="75318" y="102129"/>
                  <a:pt x="73201" y="103364"/>
                  <a:pt x="70879" y="103481"/>
                </a:cubicBezTo>
                <a:cubicBezTo>
                  <a:pt x="68556" y="103599"/>
                  <a:pt x="66322" y="102541"/>
                  <a:pt x="64941" y="100659"/>
                </a:cubicBezTo>
                <a:lnTo>
                  <a:pt x="50829" y="81844"/>
                </a:lnTo>
                <a:cubicBezTo>
                  <a:pt x="48478" y="78728"/>
                  <a:pt x="49124" y="74319"/>
                  <a:pt x="52241" y="71967"/>
                </a:cubicBezTo>
                <a:cubicBezTo>
                  <a:pt x="55357" y="69615"/>
                  <a:pt x="59766" y="70262"/>
                  <a:pt x="62118" y="73378"/>
                </a:cubicBezTo>
                <a:lnTo>
                  <a:pt x="70056" y="83961"/>
                </a:lnTo>
                <a:lnTo>
                  <a:pt x="88106" y="55063"/>
                </a:lnTo>
                <a:cubicBezTo>
                  <a:pt x="90164" y="51770"/>
                  <a:pt x="94515" y="50741"/>
                  <a:pt x="97837" y="52828"/>
                </a:cubicBezTo>
                <a:cubicBezTo>
                  <a:pt x="101159" y="54916"/>
                  <a:pt x="102159" y="59237"/>
                  <a:pt x="100071" y="62559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6688732" y="2583901"/>
            <a:ext cx="677333" cy="2341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验证变更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270625" y="2935111"/>
            <a:ext cx="5477202" cy="702420"/>
          </a:xfrm>
          <a:custGeom>
            <a:avLst/>
            <a:gdLst/>
            <a:ahLst/>
            <a:cxnLst/>
            <a:rect l="l" t="t" r="r" b="b"/>
            <a:pathLst>
              <a:path w="5477202" h="702420">
                <a:moveTo>
                  <a:pt x="33449" y="0"/>
                </a:moveTo>
                <a:lnTo>
                  <a:pt x="5410303" y="0"/>
                </a:lnTo>
                <a:cubicBezTo>
                  <a:pt x="5447250" y="0"/>
                  <a:pt x="5477202" y="29951"/>
                  <a:pt x="5477202" y="66898"/>
                </a:cubicBezTo>
                <a:lnTo>
                  <a:pt x="5477202" y="635521"/>
                </a:lnTo>
                <a:cubicBezTo>
                  <a:pt x="5477202" y="672468"/>
                  <a:pt x="5447250" y="702420"/>
                  <a:pt x="5410303" y="702420"/>
                </a:cubicBezTo>
                <a:lnTo>
                  <a:pt x="33449" y="702420"/>
                </a:lnTo>
                <a:cubicBezTo>
                  <a:pt x="14975" y="702420"/>
                  <a:pt x="0" y="687444"/>
                  <a:pt x="0" y="668971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6270625" y="2935111"/>
            <a:ext cx="33449" cy="702420"/>
          </a:xfrm>
          <a:custGeom>
            <a:avLst/>
            <a:gdLst/>
            <a:ahLst/>
            <a:cxnLst/>
            <a:rect l="l" t="t" r="r" b="b"/>
            <a:pathLst>
              <a:path w="33449" h="702420">
                <a:moveTo>
                  <a:pt x="33449" y="0"/>
                </a:moveTo>
                <a:lnTo>
                  <a:pt x="33449" y="0"/>
                </a:lnTo>
                <a:lnTo>
                  <a:pt x="33449" y="702420"/>
                </a:lnTo>
                <a:lnTo>
                  <a:pt x="33449" y="702420"/>
                </a:lnTo>
                <a:cubicBezTo>
                  <a:pt x="14975" y="702420"/>
                  <a:pt x="0" y="687444"/>
                  <a:pt x="0" y="668971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Shape 38"/>
          <p:cNvSpPr/>
          <p:nvPr/>
        </p:nvSpPr>
        <p:spPr>
          <a:xfrm>
            <a:off x="6354246" y="3002008"/>
            <a:ext cx="5326683" cy="334486"/>
          </a:xfrm>
          <a:custGeom>
            <a:avLst/>
            <a:gdLst/>
            <a:ahLst/>
            <a:cxnLst/>
            <a:rect l="l" t="t" r="r" b="b"/>
            <a:pathLst>
              <a:path w="5326683" h="334486">
                <a:moveTo>
                  <a:pt x="66897" y="0"/>
                </a:moveTo>
                <a:lnTo>
                  <a:pt x="5259786" y="0"/>
                </a:lnTo>
                <a:cubicBezTo>
                  <a:pt x="5296732" y="0"/>
                  <a:pt x="5326683" y="29951"/>
                  <a:pt x="5326683" y="66897"/>
                </a:cubicBezTo>
                <a:lnTo>
                  <a:pt x="5326683" y="267588"/>
                </a:lnTo>
                <a:cubicBezTo>
                  <a:pt x="5326683" y="304535"/>
                  <a:pt x="5296732" y="334486"/>
                  <a:pt x="5259786" y="334486"/>
                </a:cubicBezTo>
                <a:lnTo>
                  <a:pt x="66897" y="334486"/>
                </a:lnTo>
                <a:cubicBezTo>
                  <a:pt x="29951" y="334486"/>
                  <a:pt x="0" y="304535"/>
                  <a:pt x="0" y="267588"/>
                </a:cubicBezTo>
                <a:lnTo>
                  <a:pt x="0" y="66897"/>
                </a:lnTo>
                <a:cubicBezTo>
                  <a:pt x="0" y="29951"/>
                  <a:pt x="29951" y="0"/>
                  <a:pt x="66897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9"/>
          <p:cNvSpPr/>
          <p:nvPr/>
        </p:nvSpPr>
        <p:spPr>
          <a:xfrm>
            <a:off x="6354246" y="3002008"/>
            <a:ext cx="5393580" cy="334486"/>
          </a:xfrm>
          <a:prstGeom prst="rect">
            <a:avLst/>
          </a:prstGeom>
          <a:noFill/>
          <a:ln/>
        </p:spPr>
        <p:txBody>
          <a:bodyPr wrap="square" lIns="66897" tIns="66897" rIns="66897" bIns="66897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validate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6354246" y="3369942"/>
            <a:ext cx="5393580" cy="2006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检查文档格式是否正确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338667" y="3984560"/>
            <a:ext cx="5702979" cy="1312856"/>
          </a:xfrm>
          <a:custGeom>
            <a:avLst/>
            <a:gdLst/>
            <a:ahLst/>
            <a:cxnLst/>
            <a:rect l="l" t="t" r="r" b="b"/>
            <a:pathLst>
              <a:path w="5702979" h="1312856">
                <a:moveTo>
                  <a:pt x="66903" y="0"/>
                </a:moveTo>
                <a:lnTo>
                  <a:pt x="5636076" y="0"/>
                </a:lnTo>
                <a:cubicBezTo>
                  <a:pt x="5673026" y="0"/>
                  <a:pt x="5702979" y="29954"/>
                  <a:pt x="5702979" y="66903"/>
                </a:cubicBezTo>
                <a:lnTo>
                  <a:pt x="5702979" y="1245953"/>
                </a:lnTo>
                <a:cubicBezTo>
                  <a:pt x="5702979" y="1282902"/>
                  <a:pt x="5673026" y="1312856"/>
                  <a:pt x="5636076" y="1312856"/>
                </a:cubicBezTo>
                <a:lnTo>
                  <a:pt x="66903" y="1312856"/>
                </a:lnTo>
                <a:cubicBezTo>
                  <a:pt x="29954" y="1312856"/>
                  <a:pt x="0" y="1282902"/>
                  <a:pt x="0" y="1245953"/>
                </a:cubicBezTo>
                <a:lnTo>
                  <a:pt x="0" y="66903"/>
                </a:lnTo>
                <a:cubicBezTo>
                  <a:pt x="0" y="29978"/>
                  <a:pt x="29978" y="0"/>
                  <a:pt x="66903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443193" y="4089086"/>
            <a:ext cx="334486" cy="334486"/>
          </a:xfrm>
          <a:custGeom>
            <a:avLst/>
            <a:gdLst/>
            <a:ahLst/>
            <a:cxnLst/>
            <a:rect l="l" t="t" r="r" b="b"/>
            <a:pathLst>
              <a:path w="334486" h="334486">
                <a:moveTo>
                  <a:pt x="66897" y="0"/>
                </a:moveTo>
                <a:lnTo>
                  <a:pt x="267588" y="0"/>
                </a:lnTo>
                <a:cubicBezTo>
                  <a:pt x="304535" y="0"/>
                  <a:pt x="334486" y="29951"/>
                  <a:pt x="334486" y="66897"/>
                </a:cubicBezTo>
                <a:lnTo>
                  <a:pt x="334486" y="267588"/>
                </a:lnTo>
                <a:cubicBezTo>
                  <a:pt x="334486" y="304535"/>
                  <a:pt x="304535" y="334486"/>
                  <a:pt x="267588" y="334486"/>
                </a:cubicBezTo>
                <a:lnTo>
                  <a:pt x="66897" y="334486"/>
                </a:lnTo>
                <a:cubicBezTo>
                  <a:pt x="29951" y="334486"/>
                  <a:pt x="0" y="304535"/>
                  <a:pt x="0" y="267588"/>
                </a:cubicBezTo>
                <a:lnTo>
                  <a:pt x="0" y="66897"/>
                </a:lnTo>
                <a:cubicBezTo>
                  <a:pt x="0" y="29951"/>
                  <a:pt x="29951" y="0"/>
                  <a:pt x="66897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Shape 43"/>
          <p:cNvSpPr/>
          <p:nvPr/>
        </p:nvSpPr>
        <p:spPr>
          <a:xfrm>
            <a:off x="537267" y="4181070"/>
            <a:ext cx="150519" cy="150519"/>
          </a:xfrm>
          <a:custGeom>
            <a:avLst/>
            <a:gdLst/>
            <a:ahLst/>
            <a:cxnLst/>
            <a:rect l="l" t="t" r="r" b="b"/>
            <a:pathLst>
              <a:path w="150519" h="150519">
                <a:moveTo>
                  <a:pt x="75259" y="150519"/>
                </a:moveTo>
                <a:cubicBezTo>
                  <a:pt x="116796" y="150519"/>
                  <a:pt x="150519" y="116796"/>
                  <a:pt x="150519" y="75259"/>
                </a:cubicBezTo>
                <a:cubicBezTo>
                  <a:pt x="150519" y="33723"/>
                  <a:pt x="116796" y="0"/>
                  <a:pt x="75259" y="0"/>
                </a:cubicBezTo>
                <a:cubicBezTo>
                  <a:pt x="33723" y="0"/>
                  <a:pt x="0" y="33723"/>
                  <a:pt x="0" y="75259"/>
                </a:cubicBezTo>
                <a:cubicBezTo>
                  <a:pt x="0" y="116796"/>
                  <a:pt x="33723" y="150519"/>
                  <a:pt x="75259" y="150519"/>
                </a:cubicBezTo>
                <a:close/>
                <a:moveTo>
                  <a:pt x="65852" y="47037"/>
                </a:moveTo>
                <a:cubicBezTo>
                  <a:pt x="65852" y="41845"/>
                  <a:pt x="70067" y="37630"/>
                  <a:pt x="75259" y="37630"/>
                </a:cubicBezTo>
                <a:cubicBezTo>
                  <a:pt x="80451" y="37630"/>
                  <a:pt x="84667" y="41845"/>
                  <a:pt x="84667" y="47037"/>
                </a:cubicBezTo>
                <a:cubicBezTo>
                  <a:pt x="84667" y="52229"/>
                  <a:pt x="80451" y="56444"/>
                  <a:pt x="75259" y="56444"/>
                </a:cubicBezTo>
                <a:cubicBezTo>
                  <a:pt x="70067" y="56444"/>
                  <a:pt x="65852" y="52229"/>
                  <a:pt x="65852" y="47037"/>
                </a:cubicBezTo>
                <a:close/>
                <a:moveTo>
                  <a:pt x="63500" y="65852"/>
                </a:moveTo>
                <a:lnTo>
                  <a:pt x="77611" y="65852"/>
                </a:lnTo>
                <a:cubicBezTo>
                  <a:pt x="81521" y="65852"/>
                  <a:pt x="84667" y="68997"/>
                  <a:pt x="84667" y="72907"/>
                </a:cubicBezTo>
                <a:lnTo>
                  <a:pt x="84667" y="98778"/>
                </a:lnTo>
                <a:lnTo>
                  <a:pt x="87019" y="98778"/>
                </a:lnTo>
                <a:cubicBezTo>
                  <a:pt x="90928" y="98778"/>
                  <a:pt x="94074" y="101923"/>
                  <a:pt x="94074" y="105833"/>
                </a:cubicBezTo>
                <a:cubicBezTo>
                  <a:pt x="94074" y="109743"/>
                  <a:pt x="90928" y="112889"/>
                  <a:pt x="87019" y="112889"/>
                </a:cubicBezTo>
                <a:lnTo>
                  <a:pt x="63500" y="112889"/>
                </a:lnTo>
                <a:cubicBezTo>
                  <a:pt x="59590" y="112889"/>
                  <a:pt x="56444" y="109743"/>
                  <a:pt x="56444" y="105833"/>
                </a:cubicBezTo>
                <a:cubicBezTo>
                  <a:pt x="56444" y="101923"/>
                  <a:pt x="59590" y="98778"/>
                  <a:pt x="63500" y="98778"/>
                </a:cubicBezTo>
                <a:lnTo>
                  <a:pt x="70556" y="98778"/>
                </a:lnTo>
                <a:lnTo>
                  <a:pt x="70556" y="79963"/>
                </a:lnTo>
                <a:lnTo>
                  <a:pt x="63500" y="79963"/>
                </a:lnTo>
                <a:cubicBezTo>
                  <a:pt x="59590" y="79963"/>
                  <a:pt x="56444" y="76817"/>
                  <a:pt x="56444" y="72907"/>
                </a:cubicBezTo>
                <a:cubicBezTo>
                  <a:pt x="56444" y="68997"/>
                  <a:pt x="59590" y="65852"/>
                  <a:pt x="63500" y="65852"/>
                </a:cubicBez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Text 44"/>
          <p:cNvSpPr/>
          <p:nvPr/>
        </p:nvSpPr>
        <p:spPr>
          <a:xfrm>
            <a:off x="878025" y="4139259"/>
            <a:ext cx="677333" cy="2341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查看状态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459918" y="4490469"/>
            <a:ext cx="5477202" cy="702420"/>
          </a:xfrm>
          <a:custGeom>
            <a:avLst/>
            <a:gdLst/>
            <a:ahLst/>
            <a:cxnLst/>
            <a:rect l="l" t="t" r="r" b="b"/>
            <a:pathLst>
              <a:path w="5477202" h="702420">
                <a:moveTo>
                  <a:pt x="33449" y="0"/>
                </a:moveTo>
                <a:lnTo>
                  <a:pt x="5410303" y="0"/>
                </a:lnTo>
                <a:cubicBezTo>
                  <a:pt x="5447250" y="0"/>
                  <a:pt x="5477202" y="29951"/>
                  <a:pt x="5477202" y="66898"/>
                </a:cubicBezTo>
                <a:lnTo>
                  <a:pt x="5477202" y="635521"/>
                </a:lnTo>
                <a:cubicBezTo>
                  <a:pt x="5477202" y="672468"/>
                  <a:pt x="5447250" y="702420"/>
                  <a:pt x="5410303" y="702420"/>
                </a:cubicBezTo>
                <a:lnTo>
                  <a:pt x="33449" y="702420"/>
                </a:lnTo>
                <a:cubicBezTo>
                  <a:pt x="14975" y="702420"/>
                  <a:pt x="0" y="687444"/>
                  <a:pt x="0" y="668971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6"/>
          <p:cNvSpPr/>
          <p:nvPr/>
        </p:nvSpPr>
        <p:spPr>
          <a:xfrm>
            <a:off x="459918" y="4490469"/>
            <a:ext cx="33449" cy="702420"/>
          </a:xfrm>
          <a:custGeom>
            <a:avLst/>
            <a:gdLst/>
            <a:ahLst/>
            <a:cxnLst/>
            <a:rect l="l" t="t" r="r" b="b"/>
            <a:pathLst>
              <a:path w="33449" h="702420">
                <a:moveTo>
                  <a:pt x="33449" y="0"/>
                </a:moveTo>
                <a:lnTo>
                  <a:pt x="33449" y="0"/>
                </a:lnTo>
                <a:lnTo>
                  <a:pt x="33449" y="702420"/>
                </a:lnTo>
                <a:lnTo>
                  <a:pt x="33449" y="702420"/>
                </a:lnTo>
                <a:cubicBezTo>
                  <a:pt x="14975" y="702420"/>
                  <a:pt x="0" y="687444"/>
                  <a:pt x="0" y="668971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Shape 47"/>
          <p:cNvSpPr/>
          <p:nvPr/>
        </p:nvSpPr>
        <p:spPr>
          <a:xfrm>
            <a:off x="543539" y="4557366"/>
            <a:ext cx="5326683" cy="334486"/>
          </a:xfrm>
          <a:custGeom>
            <a:avLst/>
            <a:gdLst/>
            <a:ahLst/>
            <a:cxnLst/>
            <a:rect l="l" t="t" r="r" b="b"/>
            <a:pathLst>
              <a:path w="5326683" h="334486">
                <a:moveTo>
                  <a:pt x="66897" y="0"/>
                </a:moveTo>
                <a:lnTo>
                  <a:pt x="5259786" y="0"/>
                </a:lnTo>
                <a:cubicBezTo>
                  <a:pt x="5296732" y="0"/>
                  <a:pt x="5326683" y="29951"/>
                  <a:pt x="5326683" y="66897"/>
                </a:cubicBezTo>
                <a:lnTo>
                  <a:pt x="5326683" y="267588"/>
                </a:lnTo>
                <a:cubicBezTo>
                  <a:pt x="5326683" y="304535"/>
                  <a:pt x="5296732" y="334486"/>
                  <a:pt x="5259786" y="334486"/>
                </a:cubicBezTo>
                <a:lnTo>
                  <a:pt x="66897" y="334486"/>
                </a:lnTo>
                <a:cubicBezTo>
                  <a:pt x="29951" y="334486"/>
                  <a:pt x="0" y="304535"/>
                  <a:pt x="0" y="267588"/>
                </a:cubicBezTo>
                <a:lnTo>
                  <a:pt x="0" y="66897"/>
                </a:lnTo>
                <a:cubicBezTo>
                  <a:pt x="0" y="29951"/>
                  <a:pt x="29951" y="0"/>
                  <a:pt x="66897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8"/>
          <p:cNvSpPr/>
          <p:nvPr/>
        </p:nvSpPr>
        <p:spPr>
          <a:xfrm>
            <a:off x="543539" y="4557366"/>
            <a:ext cx="5393580" cy="334486"/>
          </a:xfrm>
          <a:prstGeom prst="rect">
            <a:avLst/>
          </a:prstGeom>
          <a:noFill/>
          <a:ln/>
        </p:spPr>
        <p:txBody>
          <a:bodyPr wrap="square" lIns="66897" tIns="66897" rIns="66897" bIns="66897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status --change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543539" y="4925300"/>
            <a:ext cx="5393580" cy="2006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显示所有文档的验证状态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149374" y="3984560"/>
            <a:ext cx="5702979" cy="1312856"/>
          </a:xfrm>
          <a:custGeom>
            <a:avLst/>
            <a:gdLst/>
            <a:ahLst/>
            <a:cxnLst/>
            <a:rect l="l" t="t" r="r" b="b"/>
            <a:pathLst>
              <a:path w="5702979" h="1312856">
                <a:moveTo>
                  <a:pt x="66903" y="0"/>
                </a:moveTo>
                <a:lnTo>
                  <a:pt x="5636076" y="0"/>
                </a:lnTo>
                <a:cubicBezTo>
                  <a:pt x="5673026" y="0"/>
                  <a:pt x="5702979" y="29954"/>
                  <a:pt x="5702979" y="66903"/>
                </a:cubicBezTo>
                <a:lnTo>
                  <a:pt x="5702979" y="1245953"/>
                </a:lnTo>
                <a:cubicBezTo>
                  <a:pt x="5702979" y="1282902"/>
                  <a:pt x="5673026" y="1312856"/>
                  <a:pt x="5636076" y="1312856"/>
                </a:cubicBezTo>
                <a:lnTo>
                  <a:pt x="66903" y="1312856"/>
                </a:lnTo>
                <a:cubicBezTo>
                  <a:pt x="29954" y="1312856"/>
                  <a:pt x="0" y="1282902"/>
                  <a:pt x="0" y="1245953"/>
                </a:cubicBezTo>
                <a:lnTo>
                  <a:pt x="0" y="66903"/>
                </a:lnTo>
                <a:cubicBezTo>
                  <a:pt x="0" y="29978"/>
                  <a:pt x="29978" y="0"/>
                  <a:pt x="66903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" name="Shape 51"/>
          <p:cNvSpPr/>
          <p:nvPr/>
        </p:nvSpPr>
        <p:spPr>
          <a:xfrm>
            <a:off x="6253901" y="4089086"/>
            <a:ext cx="334486" cy="334486"/>
          </a:xfrm>
          <a:custGeom>
            <a:avLst/>
            <a:gdLst/>
            <a:ahLst/>
            <a:cxnLst/>
            <a:rect l="l" t="t" r="r" b="b"/>
            <a:pathLst>
              <a:path w="334486" h="334486">
                <a:moveTo>
                  <a:pt x="66897" y="0"/>
                </a:moveTo>
                <a:lnTo>
                  <a:pt x="267588" y="0"/>
                </a:lnTo>
                <a:cubicBezTo>
                  <a:pt x="304535" y="0"/>
                  <a:pt x="334486" y="29951"/>
                  <a:pt x="334486" y="66897"/>
                </a:cubicBezTo>
                <a:lnTo>
                  <a:pt x="334486" y="267588"/>
                </a:lnTo>
                <a:cubicBezTo>
                  <a:pt x="334486" y="304535"/>
                  <a:pt x="304535" y="334486"/>
                  <a:pt x="267588" y="334486"/>
                </a:cubicBezTo>
                <a:lnTo>
                  <a:pt x="66897" y="334486"/>
                </a:lnTo>
                <a:cubicBezTo>
                  <a:pt x="29951" y="334486"/>
                  <a:pt x="0" y="304535"/>
                  <a:pt x="0" y="267588"/>
                </a:cubicBezTo>
                <a:lnTo>
                  <a:pt x="0" y="66897"/>
                </a:lnTo>
                <a:cubicBezTo>
                  <a:pt x="0" y="29951"/>
                  <a:pt x="29951" y="0"/>
                  <a:pt x="66897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Shape 52"/>
          <p:cNvSpPr/>
          <p:nvPr/>
        </p:nvSpPr>
        <p:spPr>
          <a:xfrm>
            <a:off x="6347975" y="4181070"/>
            <a:ext cx="150519" cy="150519"/>
          </a:xfrm>
          <a:custGeom>
            <a:avLst/>
            <a:gdLst/>
            <a:ahLst/>
            <a:cxnLst/>
            <a:rect l="l" t="t" r="r" b="b"/>
            <a:pathLst>
              <a:path w="150519" h="150519">
                <a:moveTo>
                  <a:pt x="0" y="18815"/>
                </a:moveTo>
                <a:cubicBezTo>
                  <a:pt x="0" y="13611"/>
                  <a:pt x="4204" y="9407"/>
                  <a:pt x="9407" y="9407"/>
                </a:cubicBezTo>
                <a:lnTo>
                  <a:pt x="141111" y="9407"/>
                </a:lnTo>
                <a:cubicBezTo>
                  <a:pt x="146315" y="9407"/>
                  <a:pt x="150519" y="13611"/>
                  <a:pt x="150519" y="18815"/>
                </a:cubicBezTo>
                <a:lnTo>
                  <a:pt x="150519" y="28222"/>
                </a:lnTo>
                <a:cubicBezTo>
                  <a:pt x="150519" y="33426"/>
                  <a:pt x="146315" y="37630"/>
                  <a:pt x="141111" y="37630"/>
                </a:cubicBezTo>
                <a:lnTo>
                  <a:pt x="9407" y="37630"/>
                </a:lnTo>
                <a:cubicBezTo>
                  <a:pt x="4204" y="37630"/>
                  <a:pt x="0" y="33426"/>
                  <a:pt x="0" y="28222"/>
                </a:cubicBezTo>
                <a:lnTo>
                  <a:pt x="0" y="18815"/>
                </a:lnTo>
                <a:close/>
                <a:moveTo>
                  <a:pt x="9407" y="51741"/>
                </a:moveTo>
                <a:lnTo>
                  <a:pt x="141111" y="51741"/>
                </a:lnTo>
                <a:lnTo>
                  <a:pt x="141111" y="122296"/>
                </a:lnTo>
                <a:cubicBezTo>
                  <a:pt x="141111" y="132674"/>
                  <a:pt x="132674" y="141111"/>
                  <a:pt x="122296" y="141111"/>
                </a:cubicBezTo>
                <a:lnTo>
                  <a:pt x="28222" y="141111"/>
                </a:lnTo>
                <a:cubicBezTo>
                  <a:pt x="17845" y="141111"/>
                  <a:pt x="9407" y="132674"/>
                  <a:pt x="9407" y="122296"/>
                </a:cubicBezTo>
                <a:lnTo>
                  <a:pt x="9407" y="51741"/>
                </a:lnTo>
                <a:close/>
                <a:moveTo>
                  <a:pt x="54093" y="70556"/>
                </a:moveTo>
                <a:cubicBezTo>
                  <a:pt x="50183" y="70556"/>
                  <a:pt x="47037" y="73701"/>
                  <a:pt x="47037" y="77611"/>
                </a:cubicBezTo>
                <a:cubicBezTo>
                  <a:pt x="47037" y="81521"/>
                  <a:pt x="50183" y="84667"/>
                  <a:pt x="54093" y="84667"/>
                </a:cubicBezTo>
                <a:lnTo>
                  <a:pt x="96426" y="84667"/>
                </a:lnTo>
                <a:cubicBezTo>
                  <a:pt x="100336" y="84667"/>
                  <a:pt x="103481" y="81521"/>
                  <a:pt x="103481" y="77611"/>
                </a:cubicBezTo>
                <a:cubicBezTo>
                  <a:pt x="103481" y="73701"/>
                  <a:pt x="100336" y="70556"/>
                  <a:pt x="96426" y="70556"/>
                </a:cubicBezTo>
                <a:lnTo>
                  <a:pt x="54093" y="70556"/>
                </a:lnTo>
                <a:close/>
              </a:path>
            </a:pathLst>
          </a:cu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Text 53"/>
          <p:cNvSpPr/>
          <p:nvPr/>
        </p:nvSpPr>
        <p:spPr>
          <a:xfrm>
            <a:off x="6688732" y="4139259"/>
            <a:ext cx="677333" cy="2341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归档变更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6270625" y="4490469"/>
            <a:ext cx="5477202" cy="702420"/>
          </a:xfrm>
          <a:custGeom>
            <a:avLst/>
            <a:gdLst/>
            <a:ahLst/>
            <a:cxnLst/>
            <a:rect l="l" t="t" r="r" b="b"/>
            <a:pathLst>
              <a:path w="5477202" h="702420">
                <a:moveTo>
                  <a:pt x="33449" y="0"/>
                </a:moveTo>
                <a:lnTo>
                  <a:pt x="5410303" y="0"/>
                </a:lnTo>
                <a:cubicBezTo>
                  <a:pt x="5447250" y="0"/>
                  <a:pt x="5477202" y="29951"/>
                  <a:pt x="5477202" y="66898"/>
                </a:cubicBezTo>
                <a:lnTo>
                  <a:pt x="5477202" y="635521"/>
                </a:lnTo>
                <a:cubicBezTo>
                  <a:pt x="5477202" y="672468"/>
                  <a:pt x="5447250" y="702420"/>
                  <a:pt x="5410303" y="702420"/>
                </a:cubicBezTo>
                <a:lnTo>
                  <a:pt x="33449" y="702420"/>
                </a:lnTo>
                <a:cubicBezTo>
                  <a:pt x="14975" y="702420"/>
                  <a:pt x="0" y="687444"/>
                  <a:pt x="0" y="668971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Shape 55"/>
          <p:cNvSpPr/>
          <p:nvPr/>
        </p:nvSpPr>
        <p:spPr>
          <a:xfrm>
            <a:off x="6270625" y="4490469"/>
            <a:ext cx="33449" cy="702420"/>
          </a:xfrm>
          <a:custGeom>
            <a:avLst/>
            <a:gdLst/>
            <a:ahLst/>
            <a:cxnLst/>
            <a:rect l="l" t="t" r="r" b="b"/>
            <a:pathLst>
              <a:path w="33449" h="702420">
                <a:moveTo>
                  <a:pt x="33449" y="0"/>
                </a:moveTo>
                <a:lnTo>
                  <a:pt x="33449" y="0"/>
                </a:lnTo>
                <a:lnTo>
                  <a:pt x="33449" y="702420"/>
                </a:lnTo>
                <a:lnTo>
                  <a:pt x="33449" y="702420"/>
                </a:lnTo>
                <a:cubicBezTo>
                  <a:pt x="14975" y="702420"/>
                  <a:pt x="0" y="687444"/>
                  <a:pt x="0" y="668971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8" name="Shape 56"/>
          <p:cNvSpPr/>
          <p:nvPr/>
        </p:nvSpPr>
        <p:spPr>
          <a:xfrm>
            <a:off x="6354246" y="4557366"/>
            <a:ext cx="5326683" cy="334486"/>
          </a:xfrm>
          <a:custGeom>
            <a:avLst/>
            <a:gdLst/>
            <a:ahLst/>
            <a:cxnLst/>
            <a:rect l="l" t="t" r="r" b="b"/>
            <a:pathLst>
              <a:path w="5326683" h="334486">
                <a:moveTo>
                  <a:pt x="66897" y="0"/>
                </a:moveTo>
                <a:lnTo>
                  <a:pt x="5259786" y="0"/>
                </a:lnTo>
                <a:cubicBezTo>
                  <a:pt x="5296732" y="0"/>
                  <a:pt x="5326683" y="29951"/>
                  <a:pt x="5326683" y="66897"/>
                </a:cubicBezTo>
                <a:lnTo>
                  <a:pt x="5326683" y="267588"/>
                </a:lnTo>
                <a:cubicBezTo>
                  <a:pt x="5326683" y="304535"/>
                  <a:pt x="5296732" y="334486"/>
                  <a:pt x="5259786" y="334486"/>
                </a:cubicBezTo>
                <a:lnTo>
                  <a:pt x="66897" y="334486"/>
                </a:lnTo>
                <a:cubicBezTo>
                  <a:pt x="29951" y="334486"/>
                  <a:pt x="0" y="304535"/>
                  <a:pt x="0" y="267588"/>
                </a:cubicBezTo>
                <a:lnTo>
                  <a:pt x="0" y="66897"/>
                </a:lnTo>
                <a:cubicBezTo>
                  <a:pt x="0" y="29951"/>
                  <a:pt x="29951" y="0"/>
                  <a:pt x="66897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Text 57"/>
          <p:cNvSpPr/>
          <p:nvPr/>
        </p:nvSpPr>
        <p:spPr>
          <a:xfrm>
            <a:off x="6354246" y="4557366"/>
            <a:ext cx="5393580" cy="334486"/>
          </a:xfrm>
          <a:prstGeom prst="rect">
            <a:avLst/>
          </a:prstGeom>
          <a:noFill/>
          <a:ln/>
        </p:spPr>
        <p:txBody>
          <a:bodyPr wrap="square" lIns="66897" tIns="66897" rIns="66897" bIns="66897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archive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6354246" y="4925300"/>
            <a:ext cx="5393580" cy="2006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 Delta 合并到主规范目录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338667" y="5372675"/>
            <a:ext cx="11514667" cy="1145613"/>
          </a:xfrm>
          <a:custGeom>
            <a:avLst/>
            <a:gdLst/>
            <a:ahLst/>
            <a:cxnLst/>
            <a:rect l="l" t="t" r="r" b="b"/>
            <a:pathLst>
              <a:path w="11514667" h="1145613">
                <a:moveTo>
                  <a:pt x="66892" y="0"/>
                </a:moveTo>
                <a:lnTo>
                  <a:pt x="11447774" y="0"/>
                </a:lnTo>
                <a:cubicBezTo>
                  <a:pt x="11484718" y="0"/>
                  <a:pt x="11514667" y="29949"/>
                  <a:pt x="11514667" y="66892"/>
                </a:cubicBezTo>
                <a:lnTo>
                  <a:pt x="11514667" y="1078721"/>
                </a:lnTo>
                <a:cubicBezTo>
                  <a:pt x="11514667" y="1115664"/>
                  <a:pt x="11484718" y="1145613"/>
                  <a:pt x="11447774" y="1145613"/>
                </a:cubicBezTo>
                <a:lnTo>
                  <a:pt x="66892" y="1145613"/>
                </a:lnTo>
                <a:cubicBezTo>
                  <a:pt x="29949" y="1145613"/>
                  <a:pt x="0" y="1115664"/>
                  <a:pt x="0" y="1078721"/>
                </a:cubicBezTo>
                <a:lnTo>
                  <a:pt x="0" y="66892"/>
                </a:lnTo>
                <a:cubicBezTo>
                  <a:pt x="0" y="29973"/>
                  <a:pt x="29973" y="0"/>
                  <a:pt x="66892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2" name="Shape 60"/>
          <p:cNvSpPr/>
          <p:nvPr/>
        </p:nvSpPr>
        <p:spPr>
          <a:xfrm>
            <a:off x="464099" y="5510650"/>
            <a:ext cx="167243" cy="167243"/>
          </a:xfrm>
          <a:custGeom>
            <a:avLst/>
            <a:gdLst/>
            <a:ahLst/>
            <a:cxnLst/>
            <a:rect l="l" t="t" r="r" b="b"/>
            <a:pathLst>
              <a:path w="167243" h="167243">
                <a:moveTo>
                  <a:pt x="156823" y="62716"/>
                </a:moveTo>
                <a:lnTo>
                  <a:pt x="159403" y="62716"/>
                </a:lnTo>
                <a:cubicBezTo>
                  <a:pt x="163748" y="62716"/>
                  <a:pt x="167243" y="59221"/>
                  <a:pt x="167243" y="54877"/>
                </a:cubicBezTo>
                <a:lnTo>
                  <a:pt x="167243" y="7840"/>
                </a:lnTo>
                <a:cubicBezTo>
                  <a:pt x="167243" y="4671"/>
                  <a:pt x="165348" y="1797"/>
                  <a:pt x="162408" y="588"/>
                </a:cubicBezTo>
                <a:cubicBezTo>
                  <a:pt x="159469" y="-621"/>
                  <a:pt x="156104" y="65"/>
                  <a:pt x="153850" y="2287"/>
                </a:cubicBezTo>
                <a:lnTo>
                  <a:pt x="136963" y="19207"/>
                </a:lnTo>
                <a:cubicBezTo>
                  <a:pt x="122492" y="7219"/>
                  <a:pt x="103873" y="0"/>
                  <a:pt x="83621" y="0"/>
                </a:cubicBezTo>
                <a:cubicBezTo>
                  <a:pt x="41484" y="0"/>
                  <a:pt x="6631" y="31162"/>
                  <a:pt x="849" y="71699"/>
                </a:cubicBezTo>
                <a:cubicBezTo>
                  <a:pt x="33" y="77415"/>
                  <a:pt x="3985" y="82707"/>
                  <a:pt x="9701" y="83523"/>
                </a:cubicBezTo>
                <a:cubicBezTo>
                  <a:pt x="15418" y="84340"/>
                  <a:pt x="20709" y="80355"/>
                  <a:pt x="21526" y="74671"/>
                </a:cubicBezTo>
                <a:cubicBezTo>
                  <a:pt x="25870" y="44261"/>
                  <a:pt x="52035" y="20905"/>
                  <a:pt x="83621" y="20905"/>
                </a:cubicBezTo>
                <a:cubicBezTo>
                  <a:pt x="98124" y="20905"/>
                  <a:pt x="111452" y="25805"/>
                  <a:pt x="122068" y="34069"/>
                </a:cubicBezTo>
                <a:lnTo>
                  <a:pt x="106813" y="49324"/>
                </a:lnTo>
                <a:cubicBezTo>
                  <a:pt x="104559" y="51577"/>
                  <a:pt x="103906" y="54942"/>
                  <a:pt x="105115" y="57882"/>
                </a:cubicBezTo>
                <a:cubicBezTo>
                  <a:pt x="106323" y="60822"/>
                  <a:pt x="109198" y="62716"/>
                  <a:pt x="112366" y="62716"/>
                </a:cubicBezTo>
                <a:lnTo>
                  <a:pt x="156823" y="62716"/>
                </a:lnTo>
                <a:close/>
                <a:moveTo>
                  <a:pt x="166426" y="95544"/>
                </a:moveTo>
                <a:cubicBezTo>
                  <a:pt x="167243" y="89828"/>
                  <a:pt x="163258" y="84536"/>
                  <a:pt x="157574" y="83719"/>
                </a:cubicBezTo>
                <a:cubicBezTo>
                  <a:pt x="151890" y="82903"/>
                  <a:pt x="146566" y="86888"/>
                  <a:pt x="145749" y="92572"/>
                </a:cubicBezTo>
                <a:cubicBezTo>
                  <a:pt x="141405" y="122950"/>
                  <a:pt x="115241" y="146305"/>
                  <a:pt x="83654" y="146305"/>
                </a:cubicBezTo>
                <a:cubicBezTo>
                  <a:pt x="69151" y="146305"/>
                  <a:pt x="55824" y="141405"/>
                  <a:pt x="45208" y="133141"/>
                </a:cubicBezTo>
                <a:lnTo>
                  <a:pt x="60430" y="117919"/>
                </a:lnTo>
                <a:cubicBezTo>
                  <a:pt x="62683" y="115665"/>
                  <a:pt x="63337" y="112301"/>
                  <a:pt x="62128" y="109361"/>
                </a:cubicBezTo>
                <a:cubicBezTo>
                  <a:pt x="60919" y="106421"/>
                  <a:pt x="58045" y="104527"/>
                  <a:pt x="54877" y="104527"/>
                </a:cubicBezTo>
                <a:lnTo>
                  <a:pt x="7840" y="104527"/>
                </a:lnTo>
                <a:cubicBezTo>
                  <a:pt x="3495" y="104527"/>
                  <a:pt x="0" y="108022"/>
                  <a:pt x="0" y="112366"/>
                </a:cubicBezTo>
                <a:lnTo>
                  <a:pt x="0" y="159403"/>
                </a:lnTo>
                <a:cubicBezTo>
                  <a:pt x="0" y="162572"/>
                  <a:pt x="1895" y="165446"/>
                  <a:pt x="4834" y="166655"/>
                </a:cubicBezTo>
                <a:cubicBezTo>
                  <a:pt x="7774" y="167863"/>
                  <a:pt x="11139" y="167177"/>
                  <a:pt x="13392" y="164956"/>
                </a:cubicBezTo>
                <a:lnTo>
                  <a:pt x="30313" y="148036"/>
                </a:lnTo>
                <a:cubicBezTo>
                  <a:pt x="44751" y="160024"/>
                  <a:pt x="63369" y="167243"/>
                  <a:pt x="83621" y="167243"/>
                </a:cubicBezTo>
                <a:cubicBezTo>
                  <a:pt x="125759" y="167243"/>
                  <a:pt x="160612" y="136081"/>
                  <a:pt x="166394" y="95544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3" name="Text 61"/>
          <p:cNvSpPr/>
          <p:nvPr/>
        </p:nvSpPr>
        <p:spPr>
          <a:xfrm>
            <a:off x="752593" y="5477202"/>
            <a:ext cx="978370" cy="2341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更新工具文件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459918" y="5778239"/>
            <a:ext cx="5585909" cy="635523"/>
          </a:xfrm>
          <a:custGeom>
            <a:avLst/>
            <a:gdLst/>
            <a:ahLst/>
            <a:cxnLst/>
            <a:rect l="l" t="t" r="r" b="b"/>
            <a:pathLst>
              <a:path w="5585909" h="635523">
                <a:moveTo>
                  <a:pt x="33449" y="0"/>
                </a:moveTo>
                <a:lnTo>
                  <a:pt x="5519014" y="0"/>
                </a:lnTo>
                <a:cubicBezTo>
                  <a:pt x="5555960" y="0"/>
                  <a:pt x="5585909" y="29950"/>
                  <a:pt x="5585909" y="66895"/>
                </a:cubicBezTo>
                <a:lnTo>
                  <a:pt x="5585909" y="568628"/>
                </a:lnTo>
                <a:cubicBezTo>
                  <a:pt x="5585909" y="605573"/>
                  <a:pt x="5555960" y="635523"/>
                  <a:pt x="5519014" y="635523"/>
                </a:cubicBezTo>
                <a:lnTo>
                  <a:pt x="33449" y="635523"/>
                </a:lnTo>
                <a:cubicBezTo>
                  <a:pt x="14975" y="635523"/>
                  <a:pt x="0" y="620547"/>
                  <a:pt x="0" y="602074"/>
                </a:cubicBezTo>
                <a:lnTo>
                  <a:pt x="0" y="33449"/>
                </a:lnTo>
                <a:cubicBezTo>
                  <a:pt x="0" y="14988"/>
                  <a:pt x="14988" y="0"/>
                  <a:pt x="3344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5" name="Shape 63"/>
          <p:cNvSpPr/>
          <p:nvPr/>
        </p:nvSpPr>
        <p:spPr>
          <a:xfrm>
            <a:off x="459918" y="5778239"/>
            <a:ext cx="33449" cy="635523"/>
          </a:xfrm>
          <a:custGeom>
            <a:avLst/>
            <a:gdLst/>
            <a:ahLst/>
            <a:cxnLst/>
            <a:rect l="l" t="t" r="r" b="b"/>
            <a:pathLst>
              <a:path w="33449" h="635523">
                <a:moveTo>
                  <a:pt x="33449" y="0"/>
                </a:moveTo>
                <a:lnTo>
                  <a:pt x="33449" y="0"/>
                </a:lnTo>
                <a:lnTo>
                  <a:pt x="33449" y="635523"/>
                </a:lnTo>
                <a:lnTo>
                  <a:pt x="33449" y="635523"/>
                </a:lnTo>
                <a:cubicBezTo>
                  <a:pt x="14975" y="635523"/>
                  <a:pt x="0" y="620547"/>
                  <a:pt x="0" y="602074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6" name="Shape 64"/>
          <p:cNvSpPr/>
          <p:nvPr/>
        </p:nvSpPr>
        <p:spPr>
          <a:xfrm>
            <a:off x="543539" y="5845136"/>
            <a:ext cx="5435391" cy="267588"/>
          </a:xfrm>
          <a:custGeom>
            <a:avLst/>
            <a:gdLst/>
            <a:ahLst/>
            <a:cxnLst/>
            <a:rect l="l" t="t" r="r" b="b"/>
            <a:pathLst>
              <a:path w="5435391" h="267588">
                <a:moveTo>
                  <a:pt x="33449" y="0"/>
                </a:moveTo>
                <a:lnTo>
                  <a:pt x="5401942" y="0"/>
                </a:lnTo>
                <a:cubicBezTo>
                  <a:pt x="5420416" y="0"/>
                  <a:pt x="5435391" y="14975"/>
                  <a:pt x="5435391" y="33449"/>
                </a:cubicBezTo>
                <a:lnTo>
                  <a:pt x="5435391" y="234140"/>
                </a:lnTo>
                <a:cubicBezTo>
                  <a:pt x="5435391" y="252613"/>
                  <a:pt x="5420416" y="267588"/>
                  <a:pt x="5401942" y="267588"/>
                </a:cubicBezTo>
                <a:lnTo>
                  <a:pt x="33449" y="267588"/>
                </a:lnTo>
                <a:cubicBezTo>
                  <a:pt x="14975" y="267588"/>
                  <a:pt x="0" y="252613"/>
                  <a:pt x="0" y="234140"/>
                </a:cubicBezTo>
                <a:lnTo>
                  <a:pt x="0" y="33449"/>
                </a:lnTo>
                <a:cubicBezTo>
                  <a:pt x="0" y="14975"/>
                  <a:pt x="14975" y="0"/>
                  <a:pt x="33449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7" name="Text 65"/>
          <p:cNvSpPr/>
          <p:nvPr/>
        </p:nvSpPr>
        <p:spPr>
          <a:xfrm>
            <a:off x="543539" y="5845136"/>
            <a:ext cx="5502288" cy="267588"/>
          </a:xfrm>
          <a:prstGeom prst="rect">
            <a:avLst/>
          </a:prstGeom>
          <a:noFill/>
          <a:ln/>
        </p:spPr>
        <p:txBody>
          <a:bodyPr wrap="square" lIns="33449" tIns="33449" rIns="33449" bIns="33449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update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543539" y="6146173"/>
            <a:ext cx="5502288" cy="2006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刷新 Skills 和命令文件</a:t>
            </a:r>
            <a:endParaRPr lang="en-US" sz="1600" dirty="0"/>
          </a:p>
        </p:txBody>
      </p:sp>
      <p:sp>
        <p:nvSpPr>
          <p:cNvPr id="69" name="Shape 67"/>
          <p:cNvSpPr/>
          <p:nvPr/>
        </p:nvSpPr>
        <p:spPr>
          <a:xfrm>
            <a:off x="6149374" y="5782420"/>
            <a:ext cx="5594272" cy="627160"/>
          </a:xfrm>
          <a:custGeom>
            <a:avLst/>
            <a:gdLst/>
            <a:ahLst/>
            <a:cxnLst/>
            <a:rect l="l" t="t" r="r" b="b"/>
            <a:pathLst>
              <a:path w="5594272" h="627160">
                <a:moveTo>
                  <a:pt x="66899" y="0"/>
                </a:moveTo>
                <a:lnTo>
                  <a:pt x="5527372" y="0"/>
                </a:lnTo>
                <a:cubicBezTo>
                  <a:pt x="5564320" y="0"/>
                  <a:pt x="5594272" y="29952"/>
                  <a:pt x="5594272" y="66899"/>
                </a:cubicBezTo>
                <a:lnTo>
                  <a:pt x="5594272" y="560261"/>
                </a:lnTo>
                <a:cubicBezTo>
                  <a:pt x="5594272" y="597209"/>
                  <a:pt x="5564320" y="627160"/>
                  <a:pt x="5527372" y="627160"/>
                </a:cubicBezTo>
                <a:lnTo>
                  <a:pt x="66899" y="627160"/>
                </a:lnTo>
                <a:cubicBezTo>
                  <a:pt x="29977" y="627160"/>
                  <a:pt x="0" y="597184"/>
                  <a:pt x="0" y="560261"/>
                </a:cubicBezTo>
                <a:lnTo>
                  <a:pt x="0" y="66899"/>
                </a:lnTo>
                <a:cubicBezTo>
                  <a:pt x="0" y="29977"/>
                  <a:pt x="29977" y="0"/>
                  <a:pt x="66899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0" name="Shape 68"/>
          <p:cNvSpPr/>
          <p:nvPr/>
        </p:nvSpPr>
        <p:spPr>
          <a:xfrm>
            <a:off x="6253901" y="6029103"/>
            <a:ext cx="100346" cy="133794"/>
          </a:xfrm>
          <a:custGeom>
            <a:avLst/>
            <a:gdLst/>
            <a:ahLst/>
            <a:cxnLst/>
            <a:rect l="l" t="t" r="r" b="b"/>
            <a:pathLst>
              <a:path w="100346" h="133794">
                <a:moveTo>
                  <a:pt x="76540" y="100346"/>
                </a:moveTo>
                <a:cubicBezTo>
                  <a:pt x="78447" y="94518"/>
                  <a:pt x="82263" y="89240"/>
                  <a:pt x="86574" y="84693"/>
                </a:cubicBezTo>
                <a:cubicBezTo>
                  <a:pt x="95119" y="75703"/>
                  <a:pt x="100346" y="63552"/>
                  <a:pt x="100346" y="50173"/>
                </a:cubicBezTo>
                <a:cubicBezTo>
                  <a:pt x="100346" y="22473"/>
                  <a:pt x="77872" y="0"/>
                  <a:pt x="50173" y="0"/>
                </a:cubicBezTo>
                <a:cubicBezTo>
                  <a:pt x="22473" y="0"/>
                  <a:pt x="0" y="22473"/>
                  <a:pt x="0" y="50173"/>
                </a:cubicBezTo>
                <a:cubicBezTo>
                  <a:pt x="0" y="63552"/>
                  <a:pt x="5226" y="75703"/>
                  <a:pt x="13771" y="84693"/>
                </a:cubicBezTo>
                <a:cubicBezTo>
                  <a:pt x="18083" y="89240"/>
                  <a:pt x="21924" y="94518"/>
                  <a:pt x="23806" y="100346"/>
                </a:cubicBezTo>
                <a:lnTo>
                  <a:pt x="76514" y="100346"/>
                </a:lnTo>
                <a:close/>
                <a:moveTo>
                  <a:pt x="75259" y="112889"/>
                </a:moveTo>
                <a:lnTo>
                  <a:pt x="25086" y="112889"/>
                </a:lnTo>
                <a:lnTo>
                  <a:pt x="25086" y="117070"/>
                </a:lnTo>
                <a:cubicBezTo>
                  <a:pt x="25086" y="128620"/>
                  <a:pt x="34442" y="137975"/>
                  <a:pt x="45992" y="137975"/>
                </a:cubicBezTo>
                <a:lnTo>
                  <a:pt x="54354" y="137975"/>
                </a:lnTo>
                <a:cubicBezTo>
                  <a:pt x="65904" y="137975"/>
                  <a:pt x="75259" y="128620"/>
                  <a:pt x="75259" y="117070"/>
                </a:cubicBezTo>
                <a:lnTo>
                  <a:pt x="75259" y="112889"/>
                </a:lnTo>
                <a:close/>
                <a:moveTo>
                  <a:pt x="48082" y="29267"/>
                </a:moveTo>
                <a:cubicBezTo>
                  <a:pt x="37682" y="29267"/>
                  <a:pt x="29267" y="37682"/>
                  <a:pt x="29267" y="48082"/>
                </a:cubicBezTo>
                <a:cubicBezTo>
                  <a:pt x="29267" y="51558"/>
                  <a:pt x="26471" y="54354"/>
                  <a:pt x="22996" y="54354"/>
                </a:cubicBezTo>
                <a:cubicBezTo>
                  <a:pt x="19520" y="54354"/>
                  <a:pt x="16724" y="51558"/>
                  <a:pt x="16724" y="48082"/>
                </a:cubicBezTo>
                <a:cubicBezTo>
                  <a:pt x="16724" y="30757"/>
                  <a:pt x="30757" y="16724"/>
                  <a:pt x="48082" y="16724"/>
                </a:cubicBezTo>
                <a:cubicBezTo>
                  <a:pt x="51558" y="16724"/>
                  <a:pt x="54354" y="19520"/>
                  <a:pt x="54354" y="22996"/>
                </a:cubicBezTo>
                <a:cubicBezTo>
                  <a:pt x="54354" y="26471"/>
                  <a:pt x="51558" y="29267"/>
                  <a:pt x="48082" y="29267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1" name="Text 69"/>
          <p:cNvSpPr/>
          <p:nvPr/>
        </p:nvSpPr>
        <p:spPr>
          <a:xfrm>
            <a:off x="6431742" y="5995654"/>
            <a:ext cx="2038125" cy="2006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5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不遵循规范时，先运行此命令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A7EBB">
                  <a:alpha val="20000"/>
                </a:srgbClr>
              </a:gs>
              <a:gs pos="50000">
                <a:srgbClr val="1A1D21"/>
              </a:gs>
              <a:gs pos="100000">
                <a:srgbClr val="1A1D21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781050" y="367665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1200150" y="0"/>
                </a:moveTo>
                <a:lnTo>
                  <a:pt x="1200150" y="0"/>
                </a:lnTo>
                <a:cubicBezTo>
                  <a:pt x="1862531" y="0"/>
                  <a:pt x="2400300" y="537769"/>
                  <a:pt x="2400300" y="1200150"/>
                </a:cubicBezTo>
                <a:lnTo>
                  <a:pt x="2400300" y="1200150"/>
                </a:lnTo>
                <a:cubicBezTo>
                  <a:pt x="2400300" y="1862531"/>
                  <a:pt x="1862531" y="2400300"/>
                  <a:pt x="1200150" y="2400300"/>
                </a:cubicBezTo>
                <a:lnTo>
                  <a:pt x="1200150" y="2400300"/>
                </a:lnTo>
                <a:cubicBezTo>
                  <a:pt x="537769" y="2400300"/>
                  <a:pt x="0" y="1862531"/>
                  <a:pt x="0" y="1200150"/>
                </a:cubicBezTo>
                <a:lnTo>
                  <a:pt x="0" y="1200150"/>
                </a:lnTo>
                <a:cubicBezTo>
                  <a:pt x="0" y="537769"/>
                  <a:pt x="537769" y="0"/>
                  <a:pt x="12001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4A7EBB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1238250" y="4133850"/>
            <a:ext cx="1485900" cy="1485900"/>
          </a:xfrm>
          <a:custGeom>
            <a:avLst/>
            <a:gdLst/>
            <a:ahLst/>
            <a:cxnLst/>
            <a:rect l="l" t="t" r="r" b="b"/>
            <a:pathLst>
              <a:path w="1485900" h="1485900">
                <a:moveTo>
                  <a:pt x="742950" y="0"/>
                </a:moveTo>
                <a:lnTo>
                  <a:pt x="742950" y="0"/>
                </a:lnTo>
                <a:cubicBezTo>
                  <a:pt x="1152995" y="0"/>
                  <a:pt x="1485900" y="332905"/>
                  <a:pt x="1485900" y="742950"/>
                </a:cubicBezTo>
                <a:lnTo>
                  <a:pt x="1485900" y="742950"/>
                </a:lnTo>
                <a:cubicBezTo>
                  <a:pt x="1485900" y="1152995"/>
                  <a:pt x="1152995" y="1485900"/>
                  <a:pt x="742950" y="1485900"/>
                </a:cubicBezTo>
                <a:lnTo>
                  <a:pt x="742950" y="1485900"/>
                </a:lnTo>
                <a:cubicBezTo>
                  <a:pt x="332905" y="1485900"/>
                  <a:pt x="0" y="1152995"/>
                  <a:pt x="0" y="742950"/>
                </a:cubicBezTo>
                <a:lnTo>
                  <a:pt x="0" y="742950"/>
                </a:lnTo>
                <a:cubicBezTo>
                  <a:pt x="0" y="332905"/>
                  <a:pt x="332905" y="0"/>
                  <a:pt x="7429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9A443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385763" y="1963341"/>
            <a:ext cx="1476375" cy="428625"/>
          </a:xfrm>
          <a:custGeom>
            <a:avLst/>
            <a:gdLst/>
            <a:ahLst/>
            <a:cxnLst/>
            <a:rect l="l" t="t" r="r" b="b"/>
            <a:pathLst>
              <a:path w="1476375" h="428625">
                <a:moveTo>
                  <a:pt x="76201" y="0"/>
                </a:moveTo>
                <a:lnTo>
                  <a:pt x="1400174" y="0"/>
                </a:lnTo>
                <a:cubicBezTo>
                  <a:pt x="1442259" y="0"/>
                  <a:pt x="1476375" y="34116"/>
                  <a:pt x="1476375" y="76201"/>
                </a:cubicBezTo>
                <a:lnTo>
                  <a:pt x="1476375" y="352424"/>
                </a:lnTo>
                <a:cubicBezTo>
                  <a:pt x="1476375" y="394509"/>
                  <a:pt x="1442259" y="428625"/>
                  <a:pt x="1400174" y="428625"/>
                </a:cubicBezTo>
                <a:lnTo>
                  <a:pt x="76201" y="428625"/>
                </a:lnTo>
                <a:cubicBezTo>
                  <a:pt x="34116" y="428625"/>
                  <a:pt x="0" y="394509"/>
                  <a:pt x="0" y="352424"/>
                </a:cubicBezTo>
                <a:lnTo>
                  <a:pt x="0" y="76201"/>
                </a:lnTo>
                <a:cubicBezTo>
                  <a:pt x="0" y="34145"/>
                  <a:pt x="34145" y="0"/>
                  <a:pt x="762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 w="12700">
            <a:solidFill>
              <a:srgbClr val="4A7EBB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542925" y="2058591"/>
            <a:ext cx="124971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kern="0" spc="68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CHAPTER 08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2625328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最佳实践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81000" y="3711178"/>
            <a:ext cx="65436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提升规范编写与团队协作效率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81000" y="4747022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1447800" y="4632722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经验总结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A7EBB">
                  <a:alpha val="20000"/>
                </a:srgbClr>
              </a:gs>
              <a:gs pos="50000">
                <a:srgbClr val="1A1D21"/>
              </a:gs>
              <a:gs pos="100000">
                <a:srgbClr val="1A1D21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9010650" y="78105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1200150" y="0"/>
                </a:moveTo>
                <a:lnTo>
                  <a:pt x="1200150" y="0"/>
                </a:lnTo>
                <a:cubicBezTo>
                  <a:pt x="1862531" y="0"/>
                  <a:pt x="2400300" y="537769"/>
                  <a:pt x="2400300" y="1200150"/>
                </a:cubicBezTo>
                <a:lnTo>
                  <a:pt x="2400300" y="1200150"/>
                </a:lnTo>
                <a:cubicBezTo>
                  <a:pt x="2400300" y="1862531"/>
                  <a:pt x="1862531" y="2400300"/>
                  <a:pt x="1200150" y="2400300"/>
                </a:cubicBezTo>
                <a:lnTo>
                  <a:pt x="1200150" y="2400300"/>
                </a:lnTo>
                <a:cubicBezTo>
                  <a:pt x="537769" y="2400300"/>
                  <a:pt x="0" y="1862531"/>
                  <a:pt x="0" y="1200150"/>
                </a:cubicBezTo>
                <a:lnTo>
                  <a:pt x="0" y="1200150"/>
                </a:lnTo>
                <a:cubicBezTo>
                  <a:pt x="0" y="537769"/>
                  <a:pt x="537769" y="0"/>
                  <a:pt x="12001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4A7EBB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9467850" y="1238250"/>
            <a:ext cx="1485900" cy="1485900"/>
          </a:xfrm>
          <a:custGeom>
            <a:avLst/>
            <a:gdLst/>
            <a:ahLst/>
            <a:cxnLst/>
            <a:rect l="l" t="t" r="r" b="b"/>
            <a:pathLst>
              <a:path w="1485900" h="1485900">
                <a:moveTo>
                  <a:pt x="742950" y="0"/>
                </a:moveTo>
                <a:lnTo>
                  <a:pt x="742950" y="0"/>
                </a:lnTo>
                <a:cubicBezTo>
                  <a:pt x="1152995" y="0"/>
                  <a:pt x="1485900" y="332905"/>
                  <a:pt x="1485900" y="742950"/>
                </a:cubicBezTo>
                <a:lnTo>
                  <a:pt x="1485900" y="742950"/>
                </a:lnTo>
                <a:cubicBezTo>
                  <a:pt x="1485900" y="1152995"/>
                  <a:pt x="1152995" y="1485900"/>
                  <a:pt x="742950" y="1485900"/>
                </a:cubicBezTo>
                <a:lnTo>
                  <a:pt x="742950" y="1485900"/>
                </a:lnTo>
                <a:cubicBezTo>
                  <a:pt x="332905" y="1485900"/>
                  <a:pt x="0" y="1152995"/>
                  <a:pt x="0" y="742950"/>
                </a:cubicBezTo>
                <a:lnTo>
                  <a:pt x="0" y="742950"/>
                </a:lnTo>
                <a:cubicBezTo>
                  <a:pt x="0" y="332905"/>
                  <a:pt x="332905" y="0"/>
                  <a:pt x="7429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9A443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385763" y="1963341"/>
            <a:ext cx="1447800" cy="428625"/>
          </a:xfrm>
          <a:custGeom>
            <a:avLst/>
            <a:gdLst/>
            <a:ahLst/>
            <a:cxnLst/>
            <a:rect l="l" t="t" r="r" b="b"/>
            <a:pathLst>
              <a:path w="1447800" h="428625">
                <a:moveTo>
                  <a:pt x="76201" y="0"/>
                </a:moveTo>
                <a:lnTo>
                  <a:pt x="1371599" y="0"/>
                </a:lnTo>
                <a:cubicBezTo>
                  <a:pt x="1413684" y="0"/>
                  <a:pt x="1447800" y="34116"/>
                  <a:pt x="1447800" y="76201"/>
                </a:cubicBezTo>
                <a:lnTo>
                  <a:pt x="1447800" y="352424"/>
                </a:lnTo>
                <a:cubicBezTo>
                  <a:pt x="1447800" y="394509"/>
                  <a:pt x="1413684" y="428625"/>
                  <a:pt x="1371599" y="428625"/>
                </a:cubicBezTo>
                <a:lnTo>
                  <a:pt x="76201" y="428625"/>
                </a:lnTo>
                <a:cubicBezTo>
                  <a:pt x="34116" y="428625"/>
                  <a:pt x="0" y="394509"/>
                  <a:pt x="0" y="352424"/>
                </a:cubicBezTo>
                <a:lnTo>
                  <a:pt x="0" y="76201"/>
                </a:lnTo>
                <a:cubicBezTo>
                  <a:pt x="0" y="34145"/>
                  <a:pt x="34145" y="0"/>
                  <a:pt x="762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 w="12700">
            <a:solidFill>
              <a:srgbClr val="4A7EBB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542925" y="2058591"/>
            <a:ext cx="1217191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kern="0" spc="68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CHAPTER 01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2625328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简介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81000" y="3711178"/>
            <a:ext cx="65436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认识 OpenSpec 与规范驱动开发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81000" y="4747022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1447800" y="4632722"/>
            <a:ext cx="1285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核心理念与价值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500" y="317500"/>
            <a:ext cx="1162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kern="0" spc="5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BEST PRACTICES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17500" y="571500"/>
            <a:ext cx="1169987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提案与规范编写最佳实践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21469" y="1019969"/>
            <a:ext cx="5707063" cy="3278188"/>
          </a:xfrm>
          <a:custGeom>
            <a:avLst/>
            <a:gdLst/>
            <a:ahLst/>
            <a:cxnLst/>
            <a:rect l="l" t="t" r="r" b="b"/>
            <a:pathLst>
              <a:path w="5707063" h="3278188">
                <a:moveTo>
                  <a:pt x="63498" y="0"/>
                </a:moveTo>
                <a:lnTo>
                  <a:pt x="5643564" y="0"/>
                </a:lnTo>
                <a:cubicBezTo>
                  <a:pt x="5678633" y="0"/>
                  <a:pt x="5707062" y="28429"/>
                  <a:pt x="5707062" y="63498"/>
                </a:cubicBezTo>
                <a:lnTo>
                  <a:pt x="5707063" y="3214689"/>
                </a:lnTo>
                <a:cubicBezTo>
                  <a:pt x="5707062" y="3249758"/>
                  <a:pt x="5678633" y="3278188"/>
                  <a:pt x="5643564" y="3278188"/>
                </a:cubicBezTo>
                <a:lnTo>
                  <a:pt x="63498" y="3278188"/>
                </a:lnTo>
                <a:cubicBezTo>
                  <a:pt x="28429" y="3278188"/>
                  <a:pt x="0" y="3249758"/>
                  <a:pt x="0" y="3214689"/>
                </a:cubicBezTo>
                <a:lnTo>
                  <a:pt x="0" y="63498"/>
                </a:lnTo>
                <a:cubicBezTo>
                  <a:pt x="0" y="28453"/>
                  <a:pt x="28453" y="0"/>
                  <a:pt x="63498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452438" y="1166813"/>
            <a:ext cx="238125" cy="190500"/>
          </a:xfrm>
          <a:custGeom>
            <a:avLst/>
            <a:gdLst/>
            <a:ahLst/>
            <a:cxnLst/>
            <a:rect l="l" t="t" r="r" b="b"/>
            <a:pathLst>
              <a:path w="238125" h="190500">
                <a:moveTo>
                  <a:pt x="23850" y="23812"/>
                </a:moveTo>
                <a:cubicBezTo>
                  <a:pt x="23850" y="10678"/>
                  <a:pt x="34528" y="0"/>
                  <a:pt x="47662" y="0"/>
                </a:cubicBezTo>
                <a:lnTo>
                  <a:pt x="103287" y="0"/>
                </a:lnTo>
                <a:cubicBezTo>
                  <a:pt x="109612" y="0"/>
                  <a:pt x="115677" y="2493"/>
                  <a:pt x="120142" y="6958"/>
                </a:cubicBezTo>
                <a:lnTo>
                  <a:pt x="159730" y="46620"/>
                </a:lnTo>
                <a:cubicBezTo>
                  <a:pt x="164195" y="51085"/>
                  <a:pt x="166688" y="57150"/>
                  <a:pt x="166688" y="63475"/>
                </a:cubicBezTo>
                <a:lnTo>
                  <a:pt x="166688" y="99752"/>
                </a:lnTo>
                <a:lnTo>
                  <a:pt x="117574" y="148865"/>
                </a:lnTo>
                <a:lnTo>
                  <a:pt x="101910" y="148865"/>
                </a:lnTo>
                <a:lnTo>
                  <a:pt x="95920" y="128922"/>
                </a:lnTo>
                <a:cubicBezTo>
                  <a:pt x="94171" y="123081"/>
                  <a:pt x="88813" y="119100"/>
                  <a:pt x="82711" y="119100"/>
                </a:cubicBezTo>
                <a:cubicBezTo>
                  <a:pt x="78507" y="119100"/>
                  <a:pt x="74563" y="120997"/>
                  <a:pt x="71958" y="124271"/>
                </a:cubicBezTo>
                <a:lnTo>
                  <a:pt x="49597" y="152177"/>
                </a:lnTo>
                <a:cubicBezTo>
                  <a:pt x="46509" y="156009"/>
                  <a:pt x="47141" y="161665"/>
                  <a:pt x="50974" y="164716"/>
                </a:cubicBezTo>
                <a:cubicBezTo>
                  <a:pt x="54806" y="167767"/>
                  <a:pt x="60461" y="167171"/>
                  <a:pt x="63512" y="163302"/>
                </a:cubicBezTo>
                <a:lnTo>
                  <a:pt x="81037" y="141424"/>
                </a:lnTo>
                <a:lnTo>
                  <a:pt x="86692" y="160288"/>
                </a:lnTo>
                <a:cubicBezTo>
                  <a:pt x="87809" y="164083"/>
                  <a:pt x="91306" y="166650"/>
                  <a:pt x="95250" y="166650"/>
                </a:cubicBezTo>
                <a:lnTo>
                  <a:pt x="106970" y="166650"/>
                </a:lnTo>
                <a:cubicBezTo>
                  <a:pt x="106635" y="167804"/>
                  <a:pt x="106338" y="168994"/>
                  <a:pt x="106114" y="170185"/>
                </a:cubicBezTo>
                <a:lnTo>
                  <a:pt x="102059" y="190463"/>
                </a:lnTo>
                <a:lnTo>
                  <a:pt x="47662" y="190463"/>
                </a:lnTo>
                <a:cubicBezTo>
                  <a:pt x="34528" y="190463"/>
                  <a:pt x="23850" y="179784"/>
                  <a:pt x="23850" y="166650"/>
                </a:cubicBezTo>
                <a:lnTo>
                  <a:pt x="23850" y="23775"/>
                </a:lnTo>
                <a:close/>
                <a:moveTo>
                  <a:pt x="101240" y="21766"/>
                </a:moveTo>
                <a:lnTo>
                  <a:pt x="101240" y="56555"/>
                </a:lnTo>
                <a:cubicBezTo>
                  <a:pt x="101240" y="61503"/>
                  <a:pt x="105221" y="65484"/>
                  <a:pt x="110170" y="65484"/>
                </a:cubicBezTo>
                <a:lnTo>
                  <a:pt x="144959" y="65484"/>
                </a:lnTo>
                <a:lnTo>
                  <a:pt x="101240" y="21766"/>
                </a:lnTo>
                <a:close/>
                <a:moveTo>
                  <a:pt x="123639" y="173720"/>
                </a:moveTo>
                <a:cubicBezTo>
                  <a:pt x="124569" y="169106"/>
                  <a:pt x="126839" y="164864"/>
                  <a:pt x="130150" y="161553"/>
                </a:cubicBezTo>
                <a:lnTo>
                  <a:pt x="174389" y="117314"/>
                </a:lnTo>
                <a:lnTo>
                  <a:pt x="204155" y="147079"/>
                </a:lnTo>
                <a:lnTo>
                  <a:pt x="159916" y="191319"/>
                </a:lnTo>
                <a:cubicBezTo>
                  <a:pt x="156604" y="194630"/>
                  <a:pt x="152363" y="196900"/>
                  <a:pt x="147749" y="197830"/>
                </a:cubicBezTo>
                <a:lnTo>
                  <a:pt x="125574" y="202257"/>
                </a:lnTo>
                <a:cubicBezTo>
                  <a:pt x="125239" y="202332"/>
                  <a:pt x="124867" y="202369"/>
                  <a:pt x="124495" y="202369"/>
                </a:cubicBezTo>
                <a:cubicBezTo>
                  <a:pt x="121518" y="202369"/>
                  <a:pt x="119063" y="199951"/>
                  <a:pt x="119063" y="196937"/>
                </a:cubicBezTo>
                <a:cubicBezTo>
                  <a:pt x="119063" y="196565"/>
                  <a:pt x="119100" y="196230"/>
                  <a:pt x="119174" y="195858"/>
                </a:cubicBezTo>
                <a:lnTo>
                  <a:pt x="123602" y="173682"/>
                </a:lnTo>
                <a:close/>
                <a:moveTo>
                  <a:pt x="223279" y="127955"/>
                </a:moveTo>
                <a:lnTo>
                  <a:pt x="212564" y="138671"/>
                </a:lnTo>
                <a:lnTo>
                  <a:pt x="182798" y="108905"/>
                </a:lnTo>
                <a:lnTo>
                  <a:pt x="193514" y="98189"/>
                </a:lnTo>
                <a:cubicBezTo>
                  <a:pt x="201737" y="89967"/>
                  <a:pt x="215057" y="89967"/>
                  <a:pt x="223279" y="98189"/>
                </a:cubicBezTo>
                <a:cubicBezTo>
                  <a:pt x="231502" y="106412"/>
                  <a:pt x="231502" y="119732"/>
                  <a:pt x="223279" y="127955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85813" y="1150938"/>
            <a:ext cx="714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提案编写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56406" y="1472406"/>
            <a:ext cx="5437188" cy="1309688"/>
          </a:xfrm>
          <a:custGeom>
            <a:avLst/>
            <a:gdLst/>
            <a:ahLst/>
            <a:cxnLst/>
            <a:rect l="l" t="t" r="r" b="b"/>
            <a:pathLst>
              <a:path w="5437188" h="1309688">
                <a:moveTo>
                  <a:pt x="63494" y="0"/>
                </a:moveTo>
                <a:lnTo>
                  <a:pt x="5373694" y="0"/>
                </a:lnTo>
                <a:cubicBezTo>
                  <a:pt x="5408760" y="0"/>
                  <a:pt x="5437188" y="28427"/>
                  <a:pt x="5437188" y="63494"/>
                </a:cubicBezTo>
                <a:lnTo>
                  <a:pt x="5437188" y="1246194"/>
                </a:lnTo>
                <a:cubicBezTo>
                  <a:pt x="5437187" y="1281260"/>
                  <a:pt x="5408760" y="1309688"/>
                  <a:pt x="5373694" y="1309687"/>
                </a:cubicBezTo>
                <a:lnTo>
                  <a:pt x="63494" y="1309688"/>
                </a:lnTo>
                <a:cubicBezTo>
                  <a:pt x="28427" y="1309687"/>
                  <a:pt x="0" y="1281260"/>
                  <a:pt x="0" y="1246194"/>
                </a:cubicBezTo>
                <a:lnTo>
                  <a:pt x="0" y="63494"/>
                </a:lnTo>
                <a:cubicBezTo>
                  <a:pt x="0" y="28451"/>
                  <a:pt x="28451" y="0"/>
                  <a:pt x="63494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571500" y="1603375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84435" y="52760"/>
                </a:moveTo>
                <a:lnTo>
                  <a:pt x="64591" y="84510"/>
                </a:lnTo>
                <a:cubicBezTo>
                  <a:pt x="63550" y="86171"/>
                  <a:pt x="61764" y="87213"/>
                  <a:pt x="59804" y="87313"/>
                </a:cubicBezTo>
                <a:cubicBezTo>
                  <a:pt x="57845" y="87412"/>
                  <a:pt x="55959" y="86519"/>
                  <a:pt x="54794" y="84931"/>
                </a:cubicBezTo>
                <a:lnTo>
                  <a:pt x="42887" y="69056"/>
                </a:lnTo>
                <a:cubicBezTo>
                  <a:pt x="40903" y="66427"/>
                  <a:pt x="41449" y="62706"/>
                  <a:pt x="44078" y="60722"/>
                </a:cubicBezTo>
                <a:cubicBezTo>
                  <a:pt x="46707" y="58737"/>
                  <a:pt x="50428" y="59283"/>
                  <a:pt x="52412" y="61913"/>
                </a:cubicBezTo>
                <a:lnTo>
                  <a:pt x="59110" y="70842"/>
                </a:lnTo>
                <a:lnTo>
                  <a:pt x="74340" y="46459"/>
                </a:lnTo>
                <a:cubicBezTo>
                  <a:pt x="76076" y="43681"/>
                  <a:pt x="79747" y="42813"/>
                  <a:pt x="82550" y="44574"/>
                </a:cubicBezTo>
                <a:cubicBezTo>
                  <a:pt x="85353" y="46335"/>
                  <a:pt x="86196" y="49981"/>
                  <a:pt x="84435" y="5278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777875" y="1571625"/>
            <a:ext cx="571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推荐做法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55625" y="1825625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先写 Why 再写 What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55625" y="2047875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保持简洁，详细内容放 specs/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555625" y="2270125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明确 In Scope 和 Out of Scope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555625" y="2492375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提供背景让 AI 和团队理解上下文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456406" y="2853531"/>
            <a:ext cx="5437188" cy="1087438"/>
          </a:xfrm>
          <a:custGeom>
            <a:avLst/>
            <a:gdLst/>
            <a:ahLst/>
            <a:cxnLst/>
            <a:rect l="l" t="t" r="r" b="b"/>
            <a:pathLst>
              <a:path w="5437188" h="1087438">
                <a:moveTo>
                  <a:pt x="63495" y="0"/>
                </a:moveTo>
                <a:lnTo>
                  <a:pt x="5373692" y="0"/>
                </a:lnTo>
                <a:cubicBezTo>
                  <a:pt x="5408760" y="0"/>
                  <a:pt x="5437188" y="28428"/>
                  <a:pt x="5437188" y="63495"/>
                </a:cubicBezTo>
                <a:lnTo>
                  <a:pt x="5437188" y="1023942"/>
                </a:lnTo>
                <a:cubicBezTo>
                  <a:pt x="5437188" y="1059010"/>
                  <a:pt x="5408760" y="1087438"/>
                  <a:pt x="5373692" y="1087438"/>
                </a:cubicBezTo>
                <a:lnTo>
                  <a:pt x="63495" y="1087438"/>
                </a:lnTo>
                <a:cubicBezTo>
                  <a:pt x="28428" y="1087438"/>
                  <a:pt x="0" y="1059010"/>
                  <a:pt x="0" y="1023942"/>
                </a:cubicBezTo>
                <a:lnTo>
                  <a:pt x="0" y="63495"/>
                </a:lnTo>
                <a:cubicBezTo>
                  <a:pt x="0" y="28451"/>
                  <a:pt x="28451" y="0"/>
                  <a:pt x="63495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3"/>
          <p:cNvSpPr/>
          <p:nvPr/>
        </p:nvSpPr>
        <p:spPr>
          <a:xfrm>
            <a:off x="571500" y="2984500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41424" y="41424"/>
                </a:moveTo>
                <a:cubicBezTo>
                  <a:pt x="43755" y="39092"/>
                  <a:pt x="47526" y="39092"/>
                  <a:pt x="49833" y="41424"/>
                </a:cubicBezTo>
                <a:lnTo>
                  <a:pt x="63475" y="55066"/>
                </a:lnTo>
                <a:lnTo>
                  <a:pt x="77118" y="41424"/>
                </a:lnTo>
                <a:cubicBezTo>
                  <a:pt x="79449" y="39092"/>
                  <a:pt x="83220" y="39092"/>
                  <a:pt x="85527" y="41424"/>
                </a:cubicBezTo>
                <a:cubicBezTo>
                  <a:pt x="87833" y="43755"/>
                  <a:pt x="87858" y="47526"/>
                  <a:pt x="85527" y="49833"/>
                </a:cubicBezTo>
                <a:lnTo>
                  <a:pt x="71884" y="63475"/>
                </a:lnTo>
                <a:lnTo>
                  <a:pt x="85527" y="77118"/>
                </a:lnTo>
                <a:cubicBezTo>
                  <a:pt x="87858" y="79449"/>
                  <a:pt x="87858" y="83220"/>
                  <a:pt x="85527" y="85527"/>
                </a:cubicBezTo>
                <a:cubicBezTo>
                  <a:pt x="83195" y="87833"/>
                  <a:pt x="79425" y="87858"/>
                  <a:pt x="77118" y="85527"/>
                </a:cubicBezTo>
                <a:lnTo>
                  <a:pt x="63475" y="71884"/>
                </a:lnTo>
                <a:lnTo>
                  <a:pt x="49833" y="85527"/>
                </a:lnTo>
                <a:cubicBezTo>
                  <a:pt x="47501" y="87858"/>
                  <a:pt x="43731" y="87858"/>
                  <a:pt x="41424" y="85527"/>
                </a:cubicBezTo>
                <a:cubicBezTo>
                  <a:pt x="39117" y="83195"/>
                  <a:pt x="39092" y="79425"/>
                  <a:pt x="41424" y="77118"/>
                </a:cubicBezTo>
                <a:lnTo>
                  <a:pt x="55066" y="63475"/>
                </a:lnTo>
                <a:lnTo>
                  <a:pt x="41424" y="49833"/>
                </a:lnTo>
                <a:cubicBezTo>
                  <a:pt x="39092" y="47501"/>
                  <a:pt x="39092" y="43731"/>
                  <a:pt x="41424" y="41424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4"/>
          <p:cNvSpPr/>
          <p:nvPr/>
        </p:nvSpPr>
        <p:spPr>
          <a:xfrm>
            <a:off x="777875" y="2952750"/>
            <a:ext cx="698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避免的做法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55625" y="3206750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在 proposal.md 中写详细 API 定义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55625" y="3429000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使用模糊描述如"优化性能"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555625" y="3651250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忽略 Alternatives Considered 章节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6163469" y="1019969"/>
            <a:ext cx="5707063" cy="3278188"/>
          </a:xfrm>
          <a:custGeom>
            <a:avLst/>
            <a:gdLst/>
            <a:ahLst/>
            <a:cxnLst/>
            <a:rect l="l" t="t" r="r" b="b"/>
            <a:pathLst>
              <a:path w="5707063" h="3278188">
                <a:moveTo>
                  <a:pt x="63498" y="0"/>
                </a:moveTo>
                <a:lnTo>
                  <a:pt x="5643564" y="0"/>
                </a:lnTo>
                <a:cubicBezTo>
                  <a:pt x="5678633" y="0"/>
                  <a:pt x="5707062" y="28429"/>
                  <a:pt x="5707062" y="63498"/>
                </a:cubicBezTo>
                <a:lnTo>
                  <a:pt x="5707063" y="3214689"/>
                </a:lnTo>
                <a:cubicBezTo>
                  <a:pt x="5707062" y="3249758"/>
                  <a:pt x="5678633" y="3278188"/>
                  <a:pt x="5643564" y="3278188"/>
                </a:cubicBezTo>
                <a:lnTo>
                  <a:pt x="63498" y="3278188"/>
                </a:lnTo>
                <a:cubicBezTo>
                  <a:pt x="28429" y="3278188"/>
                  <a:pt x="0" y="3249758"/>
                  <a:pt x="0" y="3214689"/>
                </a:cubicBezTo>
                <a:lnTo>
                  <a:pt x="0" y="63498"/>
                </a:lnTo>
                <a:cubicBezTo>
                  <a:pt x="0" y="28453"/>
                  <a:pt x="28453" y="0"/>
                  <a:pt x="63498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9"/>
          <p:cNvSpPr/>
          <p:nvPr/>
        </p:nvSpPr>
        <p:spPr>
          <a:xfrm>
            <a:off x="6342063" y="1166813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0" y="23812"/>
                </a:moveTo>
                <a:cubicBezTo>
                  <a:pt x="0" y="10678"/>
                  <a:pt x="10678" y="0"/>
                  <a:pt x="23812" y="0"/>
                </a:cubicBezTo>
                <a:lnTo>
                  <a:pt x="79437" y="0"/>
                </a:lnTo>
                <a:cubicBezTo>
                  <a:pt x="85762" y="0"/>
                  <a:pt x="91827" y="2493"/>
                  <a:pt x="96292" y="6958"/>
                </a:cubicBezTo>
                <a:lnTo>
                  <a:pt x="135917" y="46620"/>
                </a:lnTo>
                <a:cubicBezTo>
                  <a:pt x="140382" y="51085"/>
                  <a:pt x="142875" y="57150"/>
                  <a:pt x="142875" y="63475"/>
                </a:cubicBezTo>
                <a:lnTo>
                  <a:pt x="142875" y="166688"/>
                </a:lnTo>
                <a:cubicBezTo>
                  <a:pt x="142875" y="179822"/>
                  <a:pt x="132197" y="190500"/>
                  <a:pt x="119063" y="190500"/>
                </a:cubicBezTo>
                <a:lnTo>
                  <a:pt x="23812" y="190500"/>
                </a:lnTo>
                <a:cubicBezTo>
                  <a:pt x="10678" y="190500"/>
                  <a:pt x="0" y="179822"/>
                  <a:pt x="0" y="166688"/>
                </a:cubicBezTo>
                <a:lnTo>
                  <a:pt x="0" y="23812"/>
                </a:lnTo>
                <a:close/>
                <a:moveTo>
                  <a:pt x="77391" y="21766"/>
                </a:moveTo>
                <a:lnTo>
                  <a:pt x="77391" y="56555"/>
                </a:lnTo>
                <a:cubicBezTo>
                  <a:pt x="77391" y="61503"/>
                  <a:pt x="81372" y="65484"/>
                  <a:pt x="86320" y="65484"/>
                </a:cubicBezTo>
                <a:lnTo>
                  <a:pt x="121109" y="65484"/>
                </a:lnTo>
                <a:lnTo>
                  <a:pt x="77391" y="21766"/>
                </a:lnTo>
                <a:close/>
                <a:moveTo>
                  <a:pt x="57373" y="109984"/>
                </a:moveTo>
                <a:cubicBezTo>
                  <a:pt x="60573" y="106226"/>
                  <a:pt x="60164" y="100608"/>
                  <a:pt x="56406" y="97408"/>
                </a:cubicBezTo>
                <a:cubicBezTo>
                  <a:pt x="52648" y="94208"/>
                  <a:pt x="47030" y="94617"/>
                  <a:pt x="43830" y="98375"/>
                </a:cubicBezTo>
                <a:lnTo>
                  <a:pt x="25971" y="119211"/>
                </a:lnTo>
                <a:cubicBezTo>
                  <a:pt x="23106" y="122560"/>
                  <a:pt x="23106" y="127471"/>
                  <a:pt x="25971" y="130820"/>
                </a:cubicBezTo>
                <a:lnTo>
                  <a:pt x="43830" y="151656"/>
                </a:lnTo>
                <a:cubicBezTo>
                  <a:pt x="47030" y="155414"/>
                  <a:pt x="52685" y="155823"/>
                  <a:pt x="56406" y="152623"/>
                </a:cubicBezTo>
                <a:cubicBezTo>
                  <a:pt x="60127" y="149423"/>
                  <a:pt x="60573" y="143768"/>
                  <a:pt x="57373" y="140047"/>
                </a:cubicBezTo>
                <a:lnTo>
                  <a:pt x="44500" y="125016"/>
                </a:lnTo>
                <a:lnTo>
                  <a:pt x="57373" y="109984"/>
                </a:lnTo>
                <a:close/>
                <a:moveTo>
                  <a:pt x="99045" y="98375"/>
                </a:moveTo>
                <a:cubicBezTo>
                  <a:pt x="95845" y="94617"/>
                  <a:pt x="90190" y="94208"/>
                  <a:pt x="86469" y="97408"/>
                </a:cubicBezTo>
                <a:cubicBezTo>
                  <a:pt x="82748" y="100608"/>
                  <a:pt x="82302" y="106263"/>
                  <a:pt x="85502" y="109984"/>
                </a:cubicBezTo>
                <a:lnTo>
                  <a:pt x="98375" y="125016"/>
                </a:lnTo>
                <a:lnTo>
                  <a:pt x="85502" y="140047"/>
                </a:lnTo>
                <a:cubicBezTo>
                  <a:pt x="82302" y="143805"/>
                  <a:pt x="82711" y="149423"/>
                  <a:pt x="86469" y="152623"/>
                </a:cubicBezTo>
                <a:cubicBezTo>
                  <a:pt x="90227" y="155823"/>
                  <a:pt x="95845" y="155414"/>
                  <a:pt x="99045" y="151656"/>
                </a:cubicBezTo>
                <a:lnTo>
                  <a:pt x="116904" y="130820"/>
                </a:lnTo>
                <a:cubicBezTo>
                  <a:pt x="119769" y="127471"/>
                  <a:pt x="119769" y="122560"/>
                  <a:pt x="116904" y="119211"/>
                </a:cubicBezTo>
                <a:lnTo>
                  <a:pt x="99045" y="98375"/>
                </a:ln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Text 20"/>
          <p:cNvSpPr/>
          <p:nvPr/>
        </p:nvSpPr>
        <p:spPr>
          <a:xfrm>
            <a:off x="6627813" y="1150938"/>
            <a:ext cx="714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规范编写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298406" y="1472406"/>
            <a:ext cx="5437188" cy="1531938"/>
          </a:xfrm>
          <a:custGeom>
            <a:avLst/>
            <a:gdLst/>
            <a:ahLst/>
            <a:cxnLst/>
            <a:rect l="l" t="t" r="r" b="b"/>
            <a:pathLst>
              <a:path w="5437188" h="1531938">
                <a:moveTo>
                  <a:pt x="63499" y="0"/>
                </a:moveTo>
                <a:lnTo>
                  <a:pt x="5373689" y="0"/>
                </a:lnTo>
                <a:cubicBezTo>
                  <a:pt x="5408758" y="0"/>
                  <a:pt x="5437188" y="28429"/>
                  <a:pt x="5437188" y="63499"/>
                </a:cubicBezTo>
                <a:lnTo>
                  <a:pt x="5437188" y="1468439"/>
                </a:lnTo>
                <a:cubicBezTo>
                  <a:pt x="5437188" y="1503508"/>
                  <a:pt x="5408758" y="1531938"/>
                  <a:pt x="5373689" y="1531938"/>
                </a:cubicBezTo>
                <a:lnTo>
                  <a:pt x="63499" y="1531938"/>
                </a:lnTo>
                <a:cubicBezTo>
                  <a:pt x="28429" y="1531938"/>
                  <a:pt x="0" y="1503508"/>
                  <a:pt x="0" y="1468439"/>
                </a:cubicBezTo>
                <a:lnTo>
                  <a:pt x="0" y="63499"/>
                </a:lnTo>
                <a:cubicBezTo>
                  <a:pt x="0" y="28453"/>
                  <a:pt x="28453" y="0"/>
                  <a:pt x="63499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" name="Shape 22"/>
          <p:cNvSpPr/>
          <p:nvPr/>
        </p:nvSpPr>
        <p:spPr>
          <a:xfrm>
            <a:off x="6413500" y="1603375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84435" y="52760"/>
                </a:moveTo>
                <a:lnTo>
                  <a:pt x="64591" y="84510"/>
                </a:lnTo>
                <a:cubicBezTo>
                  <a:pt x="63550" y="86171"/>
                  <a:pt x="61764" y="87213"/>
                  <a:pt x="59804" y="87313"/>
                </a:cubicBezTo>
                <a:cubicBezTo>
                  <a:pt x="57845" y="87412"/>
                  <a:pt x="55959" y="86519"/>
                  <a:pt x="54794" y="84931"/>
                </a:cubicBezTo>
                <a:lnTo>
                  <a:pt x="42887" y="69056"/>
                </a:lnTo>
                <a:cubicBezTo>
                  <a:pt x="40903" y="66427"/>
                  <a:pt x="41449" y="62706"/>
                  <a:pt x="44078" y="60722"/>
                </a:cubicBezTo>
                <a:cubicBezTo>
                  <a:pt x="46707" y="58737"/>
                  <a:pt x="50428" y="59283"/>
                  <a:pt x="52412" y="61913"/>
                </a:cubicBezTo>
                <a:lnTo>
                  <a:pt x="59110" y="70842"/>
                </a:lnTo>
                <a:lnTo>
                  <a:pt x="74340" y="46459"/>
                </a:lnTo>
                <a:cubicBezTo>
                  <a:pt x="76076" y="43681"/>
                  <a:pt x="79747" y="42813"/>
                  <a:pt x="82550" y="44574"/>
                </a:cubicBezTo>
                <a:cubicBezTo>
                  <a:pt x="85353" y="46335"/>
                  <a:pt x="86196" y="49981"/>
                  <a:pt x="84435" y="5278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6619875" y="1571625"/>
            <a:ext cx="571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推荐做法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397625" y="1825625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一个能力一个文件夹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6397625" y="2047875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需求粒度适中，可测试的单一功能点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6397625" y="2270125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场景具体化，使用 Gherkin 格式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397625" y="2492375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标注 P0/P1/P2 优先级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6397625" y="2714625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添加 Rationale 说明需求原因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6298406" y="3075781"/>
            <a:ext cx="5437188" cy="1087438"/>
          </a:xfrm>
          <a:custGeom>
            <a:avLst/>
            <a:gdLst/>
            <a:ahLst/>
            <a:cxnLst/>
            <a:rect l="l" t="t" r="r" b="b"/>
            <a:pathLst>
              <a:path w="5437188" h="1087438">
                <a:moveTo>
                  <a:pt x="63495" y="0"/>
                </a:moveTo>
                <a:lnTo>
                  <a:pt x="5373692" y="0"/>
                </a:lnTo>
                <a:cubicBezTo>
                  <a:pt x="5408760" y="0"/>
                  <a:pt x="5437188" y="28428"/>
                  <a:pt x="5437188" y="63495"/>
                </a:cubicBezTo>
                <a:lnTo>
                  <a:pt x="5437188" y="1023942"/>
                </a:lnTo>
                <a:cubicBezTo>
                  <a:pt x="5437188" y="1059010"/>
                  <a:pt x="5408760" y="1087438"/>
                  <a:pt x="5373692" y="1087438"/>
                </a:cubicBezTo>
                <a:lnTo>
                  <a:pt x="63495" y="1087438"/>
                </a:lnTo>
                <a:cubicBezTo>
                  <a:pt x="28428" y="1087438"/>
                  <a:pt x="0" y="1059010"/>
                  <a:pt x="0" y="1023942"/>
                </a:cubicBezTo>
                <a:lnTo>
                  <a:pt x="0" y="63495"/>
                </a:lnTo>
                <a:cubicBezTo>
                  <a:pt x="0" y="28451"/>
                  <a:pt x="28451" y="0"/>
                  <a:pt x="63495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Shape 30"/>
          <p:cNvSpPr/>
          <p:nvPr/>
        </p:nvSpPr>
        <p:spPr>
          <a:xfrm>
            <a:off x="6413500" y="3206750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41424" y="41424"/>
                </a:moveTo>
                <a:cubicBezTo>
                  <a:pt x="43755" y="39092"/>
                  <a:pt x="47526" y="39092"/>
                  <a:pt x="49833" y="41424"/>
                </a:cubicBezTo>
                <a:lnTo>
                  <a:pt x="63475" y="55066"/>
                </a:lnTo>
                <a:lnTo>
                  <a:pt x="77118" y="41424"/>
                </a:lnTo>
                <a:cubicBezTo>
                  <a:pt x="79449" y="39092"/>
                  <a:pt x="83220" y="39092"/>
                  <a:pt x="85527" y="41424"/>
                </a:cubicBezTo>
                <a:cubicBezTo>
                  <a:pt x="87833" y="43755"/>
                  <a:pt x="87858" y="47526"/>
                  <a:pt x="85527" y="49833"/>
                </a:cubicBezTo>
                <a:lnTo>
                  <a:pt x="71884" y="63475"/>
                </a:lnTo>
                <a:lnTo>
                  <a:pt x="85527" y="77118"/>
                </a:lnTo>
                <a:cubicBezTo>
                  <a:pt x="87858" y="79449"/>
                  <a:pt x="87858" y="83220"/>
                  <a:pt x="85527" y="85527"/>
                </a:cubicBezTo>
                <a:cubicBezTo>
                  <a:pt x="83195" y="87833"/>
                  <a:pt x="79425" y="87858"/>
                  <a:pt x="77118" y="85527"/>
                </a:cubicBezTo>
                <a:lnTo>
                  <a:pt x="63475" y="71884"/>
                </a:lnTo>
                <a:lnTo>
                  <a:pt x="49833" y="85527"/>
                </a:lnTo>
                <a:cubicBezTo>
                  <a:pt x="47501" y="87858"/>
                  <a:pt x="43731" y="87858"/>
                  <a:pt x="41424" y="85527"/>
                </a:cubicBezTo>
                <a:cubicBezTo>
                  <a:pt x="39117" y="83195"/>
                  <a:pt x="39092" y="79425"/>
                  <a:pt x="41424" y="77118"/>
                </a:cubicBezTo>
                <a:lnTo>
                  <a:pt x="55066" y="63475"/>
                </a:lnTo>
                <a:lnTo>
                  <a:pt x="41424" y="49833"/>
                </a:lnTo>
                <a:cubicBezTo>
                  <a:pt x="39092" y="47501"/>
                  <a:pt x="39092" y="43731"/>
                  <a:pt x="41424" y="41424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Text 31"/>
          <p:cNvSpPr/>
          <p:nvPr/>
        </p:nvSpPr>
        <p:spPr>
          <a:xfrm>
            <a:off x="6619875" y="3175000"/>
            <a:ext cx="698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避免的做法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397625" y="3429000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一个 spec.md 放多个不相关能力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397625" y="3651250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需求过于宽泛如"系统应该快"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6397625" y="3873500"/>
            <a:ext cx="5302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场景太模糊如"系统应该工作"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321469" y="4380544"/>
            <a:ext cx="11549063" cy="2388118"/>
          </a:xfrm>
          <a:custGeom>
            <a:avLst/>
            <a:gdLst/>
            <a:ahLst/>
            <a:cxnLst/>
            <a:rect l="l" t="t" r="r" b="b"/>
            <a:pathLst>
              <a:path w="11549063" h="2833688">
                <a:moveTo>
                  <a:pt x="63503" y="0"/>
                </a:moveTo>
                <a:lnTo>
                  <a:pt x="11485560" y="0"/>
                </a:lnTo>
                <a:cubicBezTo>
                  <a:pt x="11520631" y="0"/>
                  <a:pt x="11549062" y="28431"/>
                  <a:pt x="11549062" y="63503"/>
                </a:cubicBezTo>
                <a:lnTo>
                  <a:pt x="11549063" y="2770185"/>
                </a:lnTo>
                <a:cubicBezTo>
                  <a:pt x="11549062" y="2805256"/>
                  <a:pt x="11520631" y="2833687"/>
                  <a:pt x="11485560" y="2833688"/>
                </a:cubicBezTo>
                <a:lnTo>
                  <a:pt x="63503" y="2833688"/>
                </a:lnTo>
                <a:cubicBezTo>
                  <a:pt x="28431" y="2833688"/>
                  <a:pt x="0" y="2805256"/>
                  <a:pt x="0" y="2770185"/>
                </a:cubicBezTo>
                <a:lnTo>
                  <a:pt x="0" y="63503"/>
                </a:lnTo>
                <a:cubicBezTo>
                  <a:pt x="0" y="28455"/>
                  <a:pt x="28455" y="0"/>
                  <a:pt x="63503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Shape 36"/>
          <p:cNvSpPr/>
          <p:nvPr/>
        </p:nvSpPr>
        <p:spPr>
          <a:xfrm>
            <a:off x="452438" y="4543263"/>
            <a:ext cx="198438" cy="158750"/>
          </a:xfrm>
          <a:custGeom>
            <a:avLst/>
            <a:gdLst/>
            <a:ahLst/>
            <a:cxnLst/>
            <a:rect l="l" t="t" r="r" b="b"/>
            <a:pathLst>
              <a:path w="198438" h="158750">
                <a:moveTo>
                  <a:pt x="119062" y="9922"/>
                </a:moveTo>
                <a:lnTo>
                  <a:pt x="158750" y="9922"/>
                </a:lnTo>
                <a:cubicBezTo>
                  <a:pt x="164238" y="9922"/>
                  <a:pt x="168672" y="14356"/>
                  <a:pt x="168672" y="19844"/>
                </a:cubicBezTo>
                <a:cubicBezTo>
                  <a:pt x="168672" y="25332"/>
                  <a:pt x="164238" y="29766"/>
                  <a:pt x="158750" y="29766"/>
                </a:cubicBezTo>
                <a:lnTo>
                  <a:pt x="123527" y="29766"/>
                </a:lnTo>
                <a:cubicBezTo>
                  <a:pt x="121915" y="37765"/>
                  <a:pt x="116427" y="44369"/>
                  <a:pt x="109141" y="47532"/>
                </a:cubicBezTo>
                <a:lnTo>
                  <a:pt x="109141" y="138906"/>
                </a:lnTo>
                <a:lnTo>
                  <a:pt x="158750" y="138906"/>
                </a:lnTo>
                <a:cubicBezTo>
                  <a:pt x="164238" y="138906"/>
                  <a:pt x="168672" y="143340"/>
                  <a:pt x="168672" y="148828"/>
                </a:cubicBezTo>
                <a:cubicBezTo>
                  <a:pt x="168672" y="154316"/>
                  <a:pt x="164238" y="158750"/>
                  <a:pt x="158750" y="158750"/>
                </a:cubicBezTo>
                <a:lnTo>
                  <a:pt x="39688" y="158750"/>
                </a:lnTo>
                <a:cubicBezTo>
                  <a:pt x="34199" y="158750"/>
                  <a:pt x="29766" y="154316"/>
                  <a:pt x="29766" y="148828"/>
                </a:cubicBezTo>
                <a:cubicBezTo>
                  <a:pt x="29766" y="143340"/>
                  <a:pt x="34199" y="138906"/>
                  <a:pt x="39688" y="138906"/>
                </a:cubicBezTo>
                <a:lnTo>
                  <a:pt x="89297" y="138906"/>
                </a:lnTo>
                <a:lnTo>
                  <a:pt x="89297" y="47532"/>
                </a:lnTo>
                <a:cubicBezTo>
                  <a:pt x="82010" y="44338"/>
                  <a:pt x="76522" y="37734"/>
                  <a:pt x="74910" y="29766"/>
                </a:cubicBezTo>
                <a:lnTo>
                  <a:pt x="39688" y="29766"/>
                </a:lnTo>
                <a:cubicBezTo>
                  <a:pt x="34199" y="29766"/>
                  <a:pt x="29766" y="25332"/>
                  <a:pt x="29766" y="19844"/>
                </a:cubicBezTo>
                <a:cubicBezTo>
                  <a:pt x="29766" y="14356"/>
                  <a:pt x="34199" y="9922"/>
                  <a:pt x="39688" y="9922"/>
                </a:cubicBezTo>
                <a:lnTo>
                  <a:pt x="79375" y="9922"/>
                </a:lnTo>
                <a:cubicBezTo>
                  <a:pt x="83902" y="3907"/>
                  <a:pt x="91095" y="0"/>
                  <a:pt x="99219" y="0"/>
                </a:cubicBezTo>
                <a:cubicBezTo>
                  <a:pt x="107342" y="0"/>
                  <a:pt x="114536" y="3907"/>
                  <a:pt x="119062" y="9922"/>
                </a:cubicBezTo>
                <a:close/>
                <a:moveTo>
                  <a:pt x="136302" y="99219"/>
                </a:moveTo>
                <a:lnTo>
                  <a:pt x="181198" y="99219"/>
                </a:lnTo>
                <a:lnTo>
                  <a:pt x="158750" y="60709"/>
                </a:lnTo>
                <a:lnTo>
                  <a:pt x="136302" y="99219"/>
                </a:lnTo>
                <a:close/>
                <a:moveTo>
                  <a:pt x="158750" y="128984"/>
                </a:moveTo>
                <a:cubicBezTo>
                  <a:pt x="139247" y="128984"/>
                  <a:pt x="123031" y="118442"/>
                  <a:pt x="119683" y="104521"/>
                </a:cubicBezTo>
                <a:cubicBezTo>
                  <a:pt x="118876" y="101110"/>
                  <a:pt x="119993" y="97606"/>
                  <a:pt x="121760" y="94568"/>
                </a:cubicBezTo>
                <a:lnTo>
                  <a:pt x="151278" y="43966"/>
                </a:lnTo>
                <a:cubicBezTo>
                  <a:pt x="152828" y="41300"/>
                  <a:pt x="155680" y="39688"/>
                  <a:pt x="158750" y="39688"/>
                </a:cubicBezTo>
                <a:cubicBezTo>
                  <a:pt x="161820" y="39688"/>
                  <a:pt x="164672" y="41331"/>
                  <a:pt x="166222" y="43966"/>
                </a:cubicBezTo>
                <a:lnTo>
                  <a:pt x="195740" y="94568"/>
                </a:lnTo>
                <a:cubicBezTo>
                  <a:pt x="197507" y="97606"/>
                  <a:pt x="198624" y="101110"/>
                  <a:pt x="197817" y="104521"/>
                </a:cubicBezTo>
                <a:cubicBezTo>
                  <a:pt x="194469" y="118411"/>
                  <a:pt x="178253" y="128984"/>
                  <a:pt x="158750" y="128984"/>
                </a:cubicBezTo>
                <a:close/>
                <a:moveTo>
                  <a:pt x="39315" y="60709"/>
                </a:moveTo>
                <a:lnTo>
                  <a:pt x="16867" y="99219"/>
                </a:lnTo>
                <a:lnTo>
                  <a:pt x="61795" y="99219"/>
                </a:lnTo>
                <a:lnTo>
                  <a:pt x="39315" y="60709"/>
                </a:lnTo>
                <a:close/>
                <a:moveTo>
                  <a:pt x="279" y="104521"/>
                </a:moveTo>
                <a:cubicBezTo>
                  <a:pt x="-527" y="101110"/>
                  <a:pt x="589" y="97606"/>
                  <a:pt x="2356" y="94568"/>
                </a:cubicBezTo>
                <a:lnTo>
                  <a:pt x="31874" y="43966"/>
                </a:lnTo>
                <a:cubicBezTo>
                  <a:pt x="33424" y="41300"/>
                  <a:pt x="36277" y="39688"/>
                  <a:pt x="39346" y="39688"/>
                </a:cubicBezTo>
                <a:cubicBezTo>
                  <a:pt x="42416" y="39688"/>
                  <a:pt x="45269" y="41331"/>
                  <a:pt x="46819" y="43966"/>
                </a:cubicBezTo>
                <a:lnTo>
                  <a:pt x="76336" y="94568"/>
                </a:lnTo>
                <a:cubicBezTo>
                  <a:pt x="78104" y="97606"/>
                  <a:pt x="79220" y="101110"/>
                  <a:pt x="78414" y="104521"/>
                </a:cubicBezTo>
                <a:cubicBezTo>
                  <a:pt x="75065" y="118411"/>
                  <a:pt x="58849" y="128984"/>
                  <a:pt x="39346" y="128984"/>
                </a:cubicBezTo>
                <a:cubicBezTo>
                  <a:pt x="19844" y="128984"/>
                  <a:pt x="3628" y="118442"/>
                  <a:pt x="279" y="104521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Text 37"/>
          <p:cNvSpPr/>
          <p:nvPr/>
        </p:nvSpPr>
        <p:spPr>
          <a:xfrm>
            <a:off x="746125" y="4511513"/>
            <a:ext cx="12700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Why 章节示例对比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468313" y="4829013"/>
            <a:ext cx="5564188" cy="1345406"/>
          </a:xfrm>
          <a:custGeom>
            <a:avLst/>
            <a:gdLst/>
            <a:ahLst/>
            <a:cxnLst/>
            <a:rect l="l" t="t" r="r" b="b"/>
            <a:pathLst>
              <a:path w="5564188" h="2254250">
                <a:moveTo>
                  <a:pt x="31750" y="0"/>
                </a:moveTo>
                <a:lnTo>
                  <a:pt x="5500685" y="0"/>
                </a:lnTo>
                <a:cubicBezTo>
                  <a:pt x="5535757" y="0"/>
                  <a:pt x="5564188" y="28431"/>
                  <a:pt x="5564188" y="63502"/>
                </a:cubicBezTo>
                <a:lnTo>
                  <a:pt x="5564188" y="2190748"/>
                </a:lnTo>
                <a:cubicBezTo>
                  <a:pt x="5564188" y="2225819"/>
                  <a:pt x="5535757" y="2254250"/>
                  <a:pt x="5500685" y="2254250"/>
                </a:cubicBezTo>
                <a:lnTo>
                  <a:pt x="31750" y="2254250"/>
                </a:lnTo>
                <a:cubicBezTo>
                  <a:pt x="14227" y="2254250"/>
                  <a:pt x="0" y="2240023"/>
                  <a:pt x="0" y="2222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Shape 39"/>
          <p:cNvSpPr/>
          <p:nvPr/>
        </p:nvSpPr>
        <p:spPr>
          <a:xfrm flipH="1">
            <a:off x="422594" y="4829013"/>
            <a:ext cx="45719" cy="1345406"/>
          </a:xfrm>
          <a:custGeom>
            <a:avLst/>
            <a:gdLst/>
            <a:ahLst/>
            <a:cxnLst/>
            <a:rect l="l" t="t" r="r" b="b"/>
            <a:pathLst>
              <a:path w="31750" h="2254250">
                <a:moveTo>
                  <a:pt x="31750" y="0"/>
                </a:moveTo>
                <a:lnTo>
                  <a:pt x="31750" y="0"/>
                </a:lnTo>
                <a:lnTo>
                  <a:pt x="31750" y="2254250"/>
                </a:lnTo>
                <a:lnTo>
                  <a:pt x="31750" y="2254250"/>
                </a:lnTo>
                <a:cubicBezTo>
                  <a:pt x="14227" y="2254250"/>
                  <a:pt x="0" y="2240023"/>
                  <a:pt x="0" y="2222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Shape 40"/>
          <p:cNvSpPr/>
          <p:nvPr/>
        </p:nvSpPr>
        <p:spPr>
          <a:xfrm>
            <a:off x="595313" y="4956013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41424" y="41424"/>
                </a:moveTo>
                <a:cubicBezTo>
                  <a:pt x="43755" y="39092"/>
                  <a:pt x="47526" y="39092"/>
                  <a:pt x="49833" y="41424"/>
                </a:cubicBezTo>
                <a:lnTo>
                  <a:pt x="63475" y="55066"/>
                </a:lnTo>
                <a:lnTo>
                  <a:pt x="77118" y="41424"/>
                </a:lnTo>
                <a:cubicBezTo>
                  <a:pt x="79449" y="39092"/>
                  <a:pt x="83220" y="39092"/>
                  <a:pt x="85527" y="41424"/>
                </a:cubicBezTo>
                <a:cubicBezTo>
                  <a:pt x="87833" y="43755"/>
                  <a:pt x="87858" y="47526"/>
                  <a:pt x="85527" y="49833"/>
                </a:cubicBezTo>
                <a:lnTo>
                  <a:pt x="71884" y="63475"/>
                </a:lnTo>
                <a:lnTo>
                  <a:pt x="85527" y="77118"/>
                </a:lnTo>
                <a:cubicBezTo>
                  <a:pt x="87858" y="79449"/>
                  <a:pt x="87858" y="83220"/>
                  <a:pt x="85527" y="85527"/>
                </a:cubicBezTo>
                <a:cubicBezTo>
                  <a:pt x="83195" y="87833"/>
                  <a:pt x="79425" y="87858"/>
                  <a:pt x="77118" y="85527"/>
                </a:cubicBezTo>
                <a:lnTo>
                  <a:pt x="63475" y="71884"/>
                </a:lnTo>
                <a:lnTo>
                  <a:pt x="49833" y="85527"/>
                </a:lnTo>
                <a:cubicBezTo>
                  <a:pt x="47501" y="87858"/>
                  <a:pt x="43731" y="87858"/>
                  <a:pt x="41424" y="85527"/>
                </a:cubicBezTo>
                <a:cubicBezTo>
                  <a:pt x="39117" y="83195"/>
                  <a:pt x="39092" y="79425"/>
                  <a:pt x="41424" y="77118"/>
                </a:cubicBezTo>
                <a:lnTo>
                  <a:pt x="55066" y="63475"/>
                </a:lnTo>
                <a:lnTo>
                  <a:pt x="41424" y="49833"/>
                </a:lnTo>
                <a:cubicBezTo>
                  <a:pt x="39092" y="47501"/>
                  <a:pt x="39092" y="43731"/>
                  <a:pt x="41424" y="41424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41"/>
          <p:cNvSpPr/>
          <p:nvPr/>
        </p:nvSpPr>
        <p:spPr>
          <a:xfrm>
            <a:off x="801688" y="4924263"/>
            <a:ext cx="746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不好的 Why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579438" y="5178263"/>
            <a:ext cx="5357813" cy="539750"/>
          </a:xfrm>
          <a:custGeom>
            <a:avLst/>
            <a:gdLst/>
            <a:ahLst/>
            <a:cxnLst/>
            <a:rect l="l" t="t" r="r" b="b"/>
            <a:pathLst>
              <a:path w="5357813" h="539750">
                <a:moveTo>
                  <a:pt x="63502" y="0"/>
                </a:moveTo>
                <a:lnTo>
                  <a:pt x="5294311" y="0"/>
                </a:lnTo>
                <a:cubicBezTo>
                  <a:pt x="5329382" y="0"/>
                  <a:pt x="5357813" y="28431"/>
                  <a:pt x="5357813" y="63502"/>
                </a:cubicBezTo>
                <a:lnTo>
                  <a:pt x="5357813" y="476248"/>
                </a:lnTo>
                <a:cubicBezTo>
                  <a:pt x="5357812" y="511319"/>
                  <a:pt x="5329382" y="539750"/>
                  <a:pt x="5294311" y="539750"/>
                </a:cubicBezTo>
                <a:lnTo>
                  <a:pt x="63502" y="539750"/>
                </a:lnTo>
                <a:cubicBezTo>
                  <a:pt x="28431" y="539750"/>
                  <a:pt x="0" y="511319"/>
                  <a:pt x="0" y="476248"/>
                </a:cubicBezTo>
                <a:lnTo>
                  <a:pt x="0" y="63502"/>
                </a:lnTo>
                <a:cubicBezTo>
                  <a:pt x="0" y="28454"/>
                  <a:pt x="28454" y="0"/>
                  <a:pt x="63502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642938" y="5241763"/>
            <a:ext cx="5294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Why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642938" y="5464013"/>
            <a:ext cx="5294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我们需要添加用户认证功能。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579438" y="5781513"/>
            <a:ext cx="5421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问题：太简单，缺乏背景和动机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6175375" y="4439050"/>
            <a:ext cx="5564188" cy="2254250"/>
          </a:xfrm>
          <a:custGeom>
            <a:avLst/>
            <a:gdLst/>
            <a:ahLst/>
            <a:cxnLst/>
            <a:rect l="l" t="t" r="r" b="b"/>
            <a:pathLst>
              <a:path w="5564188" h="2254250">
                <a:moveTo>
                  <a:pt x="31750" y="0"/>
                </a:moveTo>
                <a:lnTo>
                  <a:pt x="5500685" y="0"/>
                </a:lnTo>
                <a:cubicBezTo>
                  <a:pt x="5535757" y="0"/>
                  <a:pt x="5564188" y="28431"/>
                  <a:pt x="5564188" y="63502"/>
                </a:cubicBezTo>
                <a:lnTo>
                  <a:pt x="5564188" y="2190748"/>
                </a:lnTo>
                <a:cubicBezTo>
                  <a:pt x="5564188" y="2225819"/>
                  <a:pt x="5535757" y="2254250"/>
                  <a:pt x="5500685" y="2254250"/>
                </a:cubicBezTo>
                <a:lnTo>
                  <a:pt x="31750" y="2254250"/>
                </a:lnTo>
                <a:cubicBezTo>
                  <a:pt x="14227" y="2254250"/>
                  <a:pt x="0" y="2240023"/>
                  <a:pt x="0" y="2222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Shape 47"/>
          <p:cNvSpPr/>
          <p:nvPr/>
        </p:nvSpPr>
        <p:spPr>
          <a:xfrm>
            <a:off x="6175375" y="4439050"/>
            <a:ext cx="31750" cy="2254250"/>
          </a:xfrm>
          <a:custGeom>
            <a:avLst/>
            <a:gdLst/>
            <a:ahLst/>
            <a:cxnLst/>
            <a:rect l="l" t="t" r="r" b="b"/>
            <a:pathLst>
              <a:path w="31750" h="2254250">
                <a:moveTo>
                  <a:pt x="31750" y="0"/>
                </a:moveTo>
                <a:lnTo>
                  <a:pt x="31750" y="0"/>
                </a:lnTo>
                <a:lnTo>
                  <a:pt x="31750" y="2254250"/>
                </a:lnTo>
                <a:lnTo>
                  <a:pt x="31750" y="2254250"/>
                </a:lnTo>
                <a:cubicBezTo>
                  <a:pt x="14227" y="2254250"/>
                  <a:pt x="0" y="2240023"/>
                  <a:pt x="0" y="2222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Shape 48"/>
          <p:cNvSpPr/>
          <p:nvPr/>
        </p:nvSpPr>
        <p:spPr>
          <a:xfrm>
            <a:off x="6302375" y="4566050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84435" y="52760"/>
                </a:moveTo>
                <a:lnTo>
                  <a:pt x="64591" y="84510"/>
                </a:lnTo>
                <a:cubicBezTo>
                  <a:pt x="63550" y="86171"/>
                  <a:pt x="61764" y="87213"/>
                  <a:pt x="59804" y="87313"/>
                </a:cubicBezTo>
                <a:cubicBezTo>
                  <a:pt x="57845" y="87412"/>
                  <a:pt x="55959" y="86519"/>
                  <a:pt x="54794" y="84931"/>
                </a:cubicBezTo>
                <a:lnTo>
                  <a:pt x="42887" y="69056"/>
                </a:lnTo>
                <a:cubicBezTo>
                  <a:pt x="40903" y="66427"/>
                  <a:pt x="41449" y="62706"/>
                  <a:pt x="44078" y="60722"/>
                </a:cubicBezTo>
                <a:cubicBezTo>
                  <a:pt x="46707" y="58737"/>
                  <a:pt x="50428" y="59283"/>
                  <a:pt x="52412" y="61913"/>
                </a:cubicBezTo>
                <a:lnTo>
                  <a:pt x="59110" y="70842"/>
                </a:lnTo>
                <a:lnTo>
                  <a:pt x="74340" y="46459"/>
                </a:lnTo>
                <a:cubicBezTo>
                  <a:pt x="76076" y="43681"/>
                  <a:pt x="79747" y="42813"/>
                  <a:pt x="82550" y="44574"/>
                </a:cubicBezTo>
                <a:cubicBezTo>
                  <a:pt x="85353" y="46335"/>
                  <a:pt x="86196" y="49981"/>
                  <a:pt x="84435" y="5278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Text 49"/>
          <p:cNvSpPr/>
          <p:nvPr/>
        </p:nvSpPr>
        <p:spPr>
          <a:xfrm>
            <a:off x="6508750" y="4534300"/>
            <a:ext cx="619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好的 Why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286500" y="4788300"/>
            <a:ext cx="5357813" cy="1555750"/>
          </a:xfrm>
          <a:custGeom>
            <a:avLst/>
            <a:gdLst/>
            <a:ahLst/>
            <a:cxnLst/>
            <a:rect l="l" t="t" r="r" b="b"/>
            <a:pathLst>
              <a:path w="5357813" h="1555750">
                <a:moveTo>
                  <a:pt x="63506" y="0"/>
                </a:moveTo>
                <a:lnTo>
                  <a:pt x="5294307" y="0"/>
                </a:lnTo>
                <a:cubicBezTo>
                  <a:pt x="5329380" y="0"/>
                  <a:pt x="5357813" y="28432"/>
                  <a:pt x="5357813" y="63506"/>
                </a:cubicBezTo>
                <a:lnTo>
                  <a:pt x="5357813" y="1492244"/>
                </a:lnTo>
                <a:cubicBezTo>
                  <a:pt x="5357813" y="1527318"/>
                  <a:pt x="5329380" y="1555750"/>
                  <a:pt x="5294307" y="1555750"/>
                </a:cubicBezTo>
                <a:lnTo>
                  <a:pt x="63506" y="1555750"/>
                </a:lnTo>
                <a:cubicBezTo>
                  <a:pt x="28432" y="1555750"/>
                  <a:pt x="0" y="1527318"/>
                  <a:pt x="0" y="1492244"/>
                </a:cubicBezTo>
                <a:lnTo>
                  <a:pt x="0" y="63506"/>
                </a:lnTo>
                <a:cubicBezTo>
                  <a:pt x="0" y="28456"/>
                  <a:pt x="28456" y="0"/>
                  <a:pt x="6350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Text 51"/>
          <p:cNvSpPr/>
          <p:nvPr/>
        </p:nvSpPr>
        <p:spPr>
          <a:xfrm>
            <a:off x="6350000" y="4851800"/>
            <a:ext cx="5294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 Why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6350000" y="5074050"/>
            <a:ext cx="5294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Background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413500" y="5264550"/>
            <a:ext cx="5230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当前系统没有用户认证...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6350000" y="5486800"/>
            <a:ext cx="5294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Problem Statement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413500" y="5677300"/>
            <a:ext cx="5230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系统需要安全可靠的认证机制...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6350000" y="5899550"/>
            <a:ext cx="5294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### Alternatives Considered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413500" y="6090050"/>
            <a:ext cx="5230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1. 自建认证系统...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6286500" y="6407550"/>
            <a:ext cx="5421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优点：完整的背景、问题和方案对比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500" y="317500"/>
            <a:ext cx="11620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kern="0" spc="5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BEST PRACTICES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17500" y="571500"/>
            <a:ext cx="1169987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2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场景编写与迭代开发最佳实践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21469" y="1019969"/>
            <a:ext cx="5707063" cy="3634979"/>
          </a:xfrm>
          <a:custGeom>
            <a:avLst/>
            <a:gdLst/>
            <a:ahLst/>
            <a:cxnLst/>
            <a:rect l="l" t="t" r="r" b="b"/>
            <a:pathLst>
              <a:path w="5707063" h="4198938">
                <a:moveTo>
                  <a:pt x="63488" y="0"/>
                </a:moveTo>
                <a:lnTo>
                  <a:pt x="5643575" y="0"/>
                </a:lnTo>
                <a:cubicBezTo>
                  <a:pt x="5678638" y="0"/>
                  <a:pt x="5707063" y="28425"/>
                  <a:pt x="5707063" y="63488"/>
                </a:cubicBezTo>
                <a:lnTo>
                  <a:pt x="5707063" y="4135450"/>
                </a:lnTo>
                <a:cubicBezTo>
                  <a:pt x="5707063" y="4170513"/>
                  <a:pt x="5678638" y="4198938"/>
                  <a:pt x="5643575" y="4198938"/>
                </a:cubicBezTo>
                <a:lnTo>
                  <a:pt x="63488" y="4198938"/>
                </a:lnTo>
                <a:cubicBezTo>
                  <a:pt x="28425" y="4198938"/>
                  <a:pt x="0" y="4170513"/>
                  <a:pt x="0" y="4135450"/>
                </a:cubicBezTo>
                <a:lnTo>
                  <a:pt x="0" y="63488"/>
                </a:lnTo>
                <a:cubicBezTo>
                  <a:pt x="0" y="28448"/>
                  <a:pt x="28448" y="0"/>
                  <a:pt x="63488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476250" y="11668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27471" y="3497"/>
                </a:moveTo>
                <a:cubicBezTo>
                  <a:pt x="122820" y="-1153"/>
                  <a:pt x="115267" y="-1153"/>
                  <a:pt x="110617" y="3497"/>
                </a:cubicBezTo>
                <a:cubicBezTo>
                  <a:pt x="105966" y="8148"/>
                  <a:pt x="105966" y="15701"/>
                  <a:pt x="110617" y="20352"/>
                </a:cubicBezTo>
                <a:lnTo>
                  <a:pt x="114114" y="23812"/>
                </a:lnTo>
                <a:lnTo>
                  <a:pt x="10455" y="127471"/>
                </a:lnTo>
                <a:cubicBezTo>
                  <a:pt x="3758" y="134169"/>
                  <a:pt x="0" y="143247"/>
                  <a:pt x="0" y="152735"/>
                </a:cubicBezTo>
                <a:lnTo>
                  <a:pt x="0" y="154781"/>
                </a:lnTo>
                <a:cubicBezTo>
                  <a:pt x="0" y="174501"/>
                  <a:pt x="15999" y="190500"/>
                  <a:pt x="35719" y="190500"/>
                </a:cubicBezTo>
                <a:lnTo>
                  <a:pt x="37765" y="190500"/>
                </a:lnTo>
                <a:cubicBezTo>
                  <a:pt x="47253" y="190500"/>
                  <a:pt x="56331" y="186742"/>
                  <a:pt x="63029" y="180045"/>
                </a:cubicBezTo>
                <a:lnTo>
                  <a:pt x="166688" y="76386"/>
                </a:lnTo>
                <a:lnTo>
                  <a:pt x="170185" y="79883"/>
                </a:lnTo>
                <a:cubicBezTo>
                  <a:pt x="174836" y="84534"/>
                  <a:pt x="182389" y="84534"/>
                  <a:pt x="187040" y="79883"/>
                </a:cubicBezTo>
                <a:cubicBezTo>
                  <a:pt x="191691" y="75233"/>
                  <a:pt x="191691" y="67680"/>
                  <a:pt x="187040" y="63029"/>
                </a:cubicBezTo>
                <a:lnTo>
                  <a:pt x="127508" y="3497"/>
                </a:lnTo>
                <a:close/>
                <a:moveTo>
                  <a:pt x="76386" y="95250"/>
                </a:moveTo>
                <a:lnTo>
                  <a:pt x="130969" y="40667"/>
                </a:lnTo>
                <a:lnTo>
                  <a:pt x="149833" y="59531"/>
                </a:lnTo>
                <a:lnTo>
                  <a:pt x="114114" y="95250"/>
                </a:lnTo>
                <a:lnTo>
                  <a:pt x="76349" y="95250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85813" y="1150938"/>
            <a:ext cx="1349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Gherkin 格式要点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68313" y="1468438"/>
            <a:ext cx="5429250" cy="679725"/>
          </a:xfrm>
          <a:custGeom>
            <a:avLst/>
            <a:gdLst/>
            <a:ahLst/>
            <a:cxnLst/>
            <a:rect l="l" t="t" r="r" b="b"/>
            <a:pathLst>
              <a:path w="5429250" h="857250">
                <a:moveTo>
                  <a:pt x="31750" y="0"/>
                </a:moveTo>
                <a:lnTo>
                  <a:pt x="5365753" y="0"/>
                </a:lnTo>
                <a:cubicBezTo>
                  <a:pt x="5400822" y="0"/>
                  <a:pt x="5429250" y="28428"/>
                  <a:pt x="5429250" y="63497"/>
                </a:cubicBezTo>
                <a:lnTo>
                  <a:pt x="5429250" y="793753"/>
                </a:lnTo>
                <a:cubicBezTo>
                  <a:pt x="5429250" y="828822"/>
                  <a:pt x="5400822" y="857250"/>
                  <a:pt x="5365753" y="857250"/>
                </a:cubicBezTo>
                <a:lnTo>
                  <a:pt x="31750" y="857250"/>
                </a:lnTo>
                <a:cubicBezTo>
                  <a:pt x="14215" y="857250"/>
                  <a:pt x="0" y="843035"/>
                  <a:pt x="0" y="825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468313" y="1468438"/>
            <a:ext cx="31750" cy="679725"/>
          </a:xfrm>
          <a:custGeom>
            <a:avLst/>
            <a:gdLst/>
            <a:ahLst/>
            <a:cxnLst/>
            <a:rect l="l" t="t" r="r" b="b"/>
            <a:pathLst>
              <a:path w="31750" h="857250">
                <a:moveTo>
                  <a:pt x="31750" y="0"/>
                </a:moveTo>
                <a:lnTo>
                  <a:pt x="31750" y="0"/>
                </a:lnTo>
                <a:lnTo>
                  <a:pt x="31750" y="857250"/>
                </a:lnTo>
                <a:lnTo>
                  <a:pt x="31750" y="857250"/>
                </a:lnTo>
                <a:cubicBezTo>
                  <a:pt x="14227" y="857250"/>
                  <a:pt x="0" y="843023"/>
                  <a:pt x="0" y="825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579438" y="1563688"/>
            <a:ext cx="5286375" cy="151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Given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79438" y="1785938"/>
            <a:ext cx="5286375" cy="151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前置条件，描述系统初始状态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79438" y="2008187"/>
            <a:ext cx="5222875" cy="176225"/>
          </a:xfrm>
          <a:custGeom>
            <a:avLst/>
            <a:gdLst/>
            <a:ahLst/>
            <a:cxnLst/>
            <a:rect l="l" t="t" r="r" b="b"/>
            <a:pathLst>
              <a:path w="5222875" h="222250">
                <a:moveTo>
                  <a:pt x="31751" y="0"/>
                </a:moveTo>
                <a:lnTo>
                  <a:pt x="5191124" y="0"/>
                </a:lnTo>
                <a:cubicBezTo>
                  <a:pt x="5208660" y="0"/>
                  <a:pt x="5222875" y="14215"/>
                  <a:pt x="5222875" y="31751"/>
                </a:cubicBezTo>
                <a:lnTo>
                  <a:pt x="5222875" y="190499"/>
                </a:lnTo>
                <a:cubicBezTo>
                  <a:pt x="5222875" y="208035"/>
                  <a:pt x="5208660" y="222250"/>
                  <a:pt x="5191124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10"/>
          <p:cNvSpPr/>
          <p:nvPr/>
        </p:nvSpPr>
        <p:spPr>
          <a:xfrm>
            <a:off x="579438" y="2008187"/>
            <a:ext cx="5278438" cy="176225"/>
          </a:xfrm>
          <a:prstGeom prst="rect">
            <a:avLst/>
          </a:prstGeom>
          <a:noFill/>
          <a:ln/>
        </p:spPr>
        <p:txBody>
          <a:bodyPr wrap="square" lIns="31750" tIns="31750" rIns="3175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Given 用户已登录系统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68313" y="2252555"/>
            <a:ext cx="5429250" cy="679725"/>
          </a:xfrm>
          <a:custGeom>
            <a:avLst/>
            <a:gdLst/>
            <a:ahLst/>
            <a:cxnLst/>
            <a:rect l="l" t="t" r="r" b="b"/>
            <a:pathLst>
              <a:path w="5429250" h="857250">
                <a:moveTo>
                  <a:pt x="31750" y="0"/>
                </a:moveTo>
                <a:lnTo>
                  <a:pt x="5365753" y="0"/>
                </a:lnTo>
                <a:cubicBezTo>
                  <a:pt x="5400822" y="0"/>
                  <a:pt x="5429250" y="28428"/>
                  <a:pt x="5429250" y="63497"/>
                </a:cubicBezTo>
                <a:lnTo>
                  <a:pt x="5429250" y="793753"/>
                </a:lnTo>
                <a:cubicBezTo>
                  <a:pt x="5429250" y="828822"/>
                  <a:pt x="5400822" y="857250"/>
                  <a:pt x="5365753" y="857250"/>
                </a:cubicBezTo>
                <a:lnTo>
                  <a:pt x="31750" y="857250"/>
                </a:lnTo>
                <a:cubicBezTo>
                  <a:pt x="14215" y="857250"/>
                  <a:pt x="0" y="843035"/>
                  <a:pt x="0" y="825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2"/>
          <p:cNvSpPr/>
          <p:nvPr/>
        </p:nvSpPr>
        <p:spPr>
          <a:xfrm>
            <a:off x="468313" y="2252555"/>
            <a:ext cx="31750" cy="679725"/>
          </a:xfrm>
          <a:custGeom>
            <a:avLst/>
            <a:gdLst/>
            <a:ahLst/>
            <a:cxnLst/>
            <a:rect l="l" t="t" r="r" b="b"/>
            <a:pathLst>
              <a:path w="31750" h="857250">
                <a:moveTo>
                  <a:pt x="31750" y="0"/>
                </a:moveTo>
                <a:lnTo>
                  <a:pt x="31750" y="0"/>
                </a:lnTo>
                <a:lnTo>
                  <a:pt x="31750" y="857250"/>
                </a:lnTo>
                <a:lnTo>
                  <a:pt x="31750" y="857250"/>
                </a:lnTo>
                <a:cubicBezTo>
                  <a:pt x="14227" y="857250"/>
                  <a:pt x="0" y="843023"/>
                  <a:pt x="0" y="825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579438" y="2347805"/>
            <a:ext cx="5286375" cy="151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When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79438" y="2570055"/>
            <a:ext cx="5286375" cy="151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触发动作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79438" y="2792305"/>
            <a:ext cx="5222875" cy="176225"/>
          </a:xfrm>
          <a:custGeom>
            <a:avLst/>
            <a:gdLst/>
            <a:ahLst/>
            <a:cxnLst/>
            <a:rect l="l" t="t" r="r" b="b"/>
            <a:pathLst>
              <a:path w="5222875" h="222250">
                <a:moveTo>
                  <a:pt x="31751" y="0"/>
                </a:moveTo>
                <a:lnTo>
                  <a:pt x="5191124" y="0"/>
                </a:lnTo>
                <a:cubicBezTo>
                  <a:pt x="5208660" y="0"/>
                  <a:pt x="5222875" y="14215"/>
                  <a:pt x="5222875" y="31751"/>
                </a:cubicBezTo>
                <a:lnTo>
                  <a:pt x="5222875" y="190499"/>
                </a:lnTo>
                <a:cubicBezTo>
                  <a:pt x="5222875" y="208035"/>
                  <a:pt x="5208660" y="222250"/>
                  <a:pt x="5191124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16"/>
          <p:cNvSpPr/>
          <p:nvPr/>
        </p:nvSpPr>
        <p:spPr>
          <a:xfrm>
            <a:off x="579438" y="2792305"/>
            <a:ext cx="5278438" cy="176225"/>
          </a:xfrm>
          <a:prstGeom prst="rect">
            <a:avLst/>
          </a:prstGeom>
          <a:noFill/>
          <a:ln/>
        </p:spPr>
        <p:txBody>
          <a:bodyPr wrap="square" lIns="31750" tIns="31750" rIns="3175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When 用户点击"提交订单"按钮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68313" y="3026165"/>
            <a:ext cx="5429250" cy="679725"/>
          </a:xfrm>
          <a:custGeom>
            <a:avLst/>
            <a:gdLst/>
            <a:ahLst/>
            <a:cxnLst/>
            <a:rect l="l" t="t" r="r" b="b"/>
            <a:pathLst>
              <a:path w="5429250" h="857250">
                <a:moveTo>
                  <a:pt x="31750" y="0"/>
                </a:moveTo>
                <a:lnTo>
                  <a:pt x="5365753" y="0"/>
                </a:lnTo>
                <a:cubicBezTo>
                  <a:pt x="5400822" y="0"/>
                  <a:pt x="5429250" y="28428"/>
                  <a:pt x="5429250" y="63497"/>
                </a:cubicBezTo>
                <a:lnTo>
                  <a:pt x="5429250" y="793753"/>
                </a:lnTo>
                <a:cubicBezTo>
                  <a:pt x="5429250" y="828822"/>
                  <a:pt x="5400822" y="857250"/>
                  <a:pt x="5365753" y="857250"/>
                </a:cubicBezTo>
                <a:lnTo>
                  <a:pt x="31750" y="857250"/>
                </a:lnTo>
                <a:cubicBezTo>
                  <a:pt x="14215" y="857250"/>
                  <a:pt x="0" y="843035"/>
                  <a:pt x="0" y="825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Shape 18"/>
          <p:cNvSpPr/>
          <p:nvPr/>
        </p:nvSpPr>
        <p:spPr>
          <a:xfrm>
            <a:off x="468313" y="3026165"/>
            <a:ext cx="31750" cy="679725"/>
          </a:xfrm>
          <a:custGeom>
            <a:avLst/>
            <a:gdLst/>
            <a:ahLst/>
            <a:cxnLst/>
            <a:rect l="l" t="t" r="r" b="b"/>
            <a:pathLst>
              <a:path w="31750" h="857250">
                <a:moveTo>
                  <a:pt x="31750" y="0"/>
                </a:moveTo>
                <a:lnTo>
                  <a:pt x="31750" y="0"/>
                </a:lnTo>
                <a:lnTo>
                  <a:pt x="31750" y="857250"/>
                </a:lnTo>
                <a:lnTo>
                  <a:pt x="31750" y="857250"/>
                </a:lnTo>
                <a:cubicBezTo>
                  <a:pt x="14227" y="857250"/>
                  <a:pt x="0" y="843023"/>
                  <a:pt x="0" y="825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579438" y="3121415"/>
            <a:ext cx="5286375" cy="151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Then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579438" y="3343665"/>
            <a:ext cx="5286375" cy="151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预期结果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79438" y="3565915"/>
            <a:ext cx="5222875" cy="176225"/>
          </a:xfrm>
          <a:custGeom>
            <a:avLst/>
            <a:gdLst/>
            <a:ahLst/>
            <a:cxnLst/>
            <a:rect l="l" t="t" r="r" b="b"/>
            <a:pathLst>
              <a:path w="5222875" h="222250">
                <a:moveTo>
                  <a:pt x="31751" y="0"/>
                </a:moveTo>
                <a:lnTo>
                  <a:pt x="5191124" y="0"/>
                </a:lnTo>
                <a:cubicBezTo>
                  <a:pt x="5208660" y="0"/>
                  <a:pt x="5222875" y="14215"/>
                  <a:pt x="5222875" y="31751"/>
                </a:cubicBezTo>
                <a:lnTo>
                  <a:pt x="5222875" y="190499"/>
                </a:lnTo>
                <a:cubicBezTo>
                  <a:pt x="5222875" y="208035"/>
                  <a:pt x="5208660" y="222250"/>
                  <a:pt x="5191124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579438" y="3565915"/>
            <a:ext cx="5278438" cy="176225"/>
          </a:xfrm>
          <a:prstGeom prst="rect">
            <a:avLst/>
          </a:prstGeom>
          <a:noFill/>
          <a:ln/>
        </p:spPr>
        <p:txBody>
          <a:bodyPr wrap="square" lIns="31750" tIns="31750" rIns="3175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Then 订单状态变为"待支付"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468313" y="3799775"/>
            <a:ext cx="5429250" cy="679725"/>
          </a:xfrm>
          <a:custGeom>
            <a:avLst/>
            <a:gdLst/>
            <a:ahLst/>
            <a:cxnLst/>
            <a:rect l="l" t="t" r="r" b="b"/>
            <a:pathLst>
              <a:path w="5429250" h="857250">
                <a:moveTo>
                  <a:pt x="31750" y="0"/>
                </a:moveTo>
                <a:lnTo>
                  <a:pt x="5365753" y="0"/>
                </a:lnTo>
                <a:cubicBezTo>
                  <a:pt x="5400822" y="0"/>
                  <a:pt x="5429250" y="28428"/>
                  <a:pt x="5429250" y="63497"/>
                </a:cubicBezTo>
                <a:lnTo>
                  <a:pt x="5429250" y="793753"/>
                </a:lnTo>
                <a:cubicBezTo>
                  <a:pt x="5429250" y="828822"/>
                  <a:pt x="5400822" y="857250"/>
                  <a:pt x="5365753" y="857250"/>
                </a:cubicBezTo>
                <a:lnTo>
                  <a:pt x="31750" y="857250"/>
                </a:lnTo>
                <a:cubicBezTo>
                  <a:pt x="14215" y="857250"/>
                  <a:pt x="0" y="843035"/>
                  <a:pt x="0" y="825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Shape 24"/>
          <p:cNvSpPr/>
          <p:nvPr/>
        </p:nvSpPr>
        <p:spPr>
          <a:xfrm>
            <a:off x="468313" y="3799775"/>
            <a:ext cx="31750" cy="679725"/>
          </a:xfrm>
          <a:custGeom>
            <a:avLst/>
            <a:gdLst/>
            <a:ahLst/>
            <a:cxnLst/>
            <a:rect l="l" t="t" r="r" b="b"/>
            <a:pathLst>
              <a:path w="31750" h="857250">
                <a:moveTo>
                  <a:pt x="31750" y="0"/>
                </a:moveTo>
                <a:lnTo>
                  <a:pt x="31750" y="0"/>
                </a:lnTo>
                <a:lnTo>
                  <a:pt x="31750" y="857250"/>
                </a:lnTo>
                <a:lnTo>
                  <a:pt x="31750" y="857250"/>
                </a:lnTo>
                <a:cubicBezTo>
                  <a:pt x="14227" y="857250"/>
                  <a:pt x="0" y="843023"/>
                  <a:pt x="0" y="825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Text 25"/>
          <p:cNvSpPr/>
          <p:nvPr/>
        </p:nvSpPr>
        <p:spPr>
          <a:xfrm>
            <a:off x="579438" y="3895025"/>
            <a:ext cx="5286375" cy="151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And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579438" y="4117275"/>
            <a:ext cx="5286375" cy="151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连接多个条件或结果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579438" y="4339525"/>
            <a:ext cx="5222875" cy="176225"/>
          </a:xfrm>
          <a:custGeom>
            <a:avLst/>
            <a:gdLst/>
            <a:ahLst/>
            <a:cxnLst/>
            <a:rect l="l" t="t" r="r" b="b"/>
            <a:pathLst>
              <a:path w="5222875" h="222250">
                <a:moveTo>
                  <a:pt x="31751" y="0"/>
                </a:moveTo>
                <a:lnTo>
                  <a:pt x="5191124" y="0"/>
                </a:lnTo>
                <a:cubicBezTo>
                  <a:pt x="5208660" y="0"/>
                  <a:pt x="5222875" y="14215"/>
                  <a:pt x="5222875" y="31751"/>
                </a:cubicBezTo>
                <a:lnTo>
                  <a:pt x="5222875" y="190499"/>
                </a:lnTo>
                <a:cubicBezTo>
                  <a:pt x="5222875" y="208035"/>
                  <a:pt x="5208660" y="222250"/>
                  <a:pt x="5191124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8"/>
          <p:cNvSpPr/>
          <p:nvPr/>
        </p:nvSpPr>
        <p:spPr>
          <a:xfrm>
            <a:off x="579438" y="4339525"/>
            <a:ext cx="5278438" cy="176225"/>
          </a:xfrm>
          <a:prstGeom prst="rect">
            <a:avLst/>
          </a:prstGeom>
          <a:noFill/>
          <a:ln/>
        </p:spPr>
        <p:txBody>
          <a:bodyPr wrap="square" lIns="31750" tIns="31750" rIns="3175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And 用户收到订单确认邮件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6163470" y="410370"/>
            <a:ext cx="5707063" cy="4198938"/>
          </a:xfrm>
          <a:custGeom>
            <a:avLst/>
            <a:gdLst/>
            <a:ahLst/>
            <a:cxnLst/>
            <a:rect l="l" t="t" r="r" b="b"/>
            <a:pathLst>
              <a:path w="5707063" h="4198938">
                <a:moveTo>
                  <a:pt x="63488" y="0"/>
                </a:moveTo>
                <a:lnTo>
                  <a:pt x="5643575" y="0"/>
                </a:lnTo>
                <a:cubicBezTo>
                  <a:pt x="5678638" y="0"/>
                  <a:pt x="5707063" y="28425"/>
                  <a:pt x="5707063" y="63488"/>
                </a:cubicBezTo>
                <a:lnTo>
                  <a:pt x="5707063" y="4135450"/>
                </a:lnTo>
                <a:cubicBezTo>
                  <a:pt x="5707063" y="4170513"/>
                  <a:pt x="5678638" y="4198938"/>
                  <a:pt x="5643575" y="4198938"/>
                </a:cubicBezTo>
                <a:lnTo>
                  <a:pt x="63488" y="4198938"/>
                </a:lnTo>
                <a:cubicBezTo>
                  <a:pt x="28425" y="4198938"/>
                  <a:pt x="0" y="4170513"/>
                  <a:pt x="0" y="4135450"/>
                </a:cubicBezTo>
                <a:lnTo>
                  <a:pt x="0" y="63488"/>
                </a:lnTo>
                <a:cubicBezTo>
                  <a:pt x="0" y="28448"/>
                  <a:pt x="28448" y="0"/>
                  <a:pt x="63488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Shape 30"/>
          <p:cNvSpPr/>
          <p:nvPr/>
        </p:nvSpPr>
        <p:spPr>
          <a:xfrm>
            <a:off x="6318251" y="557214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78631" y="71438"/>
                </a:moveTo>
                <a:lnTo>
                  <a:pt x="181570" y="71438"/>
                </a:lnTo>
                <a:cubicBezTo>
                  <a:pt x="186519" y="71438"/>
                  <a:pt x="190500" y="67456"/>
                  <a:pt x="190500" y="62508"/>
                </a:cubicBezTo>
                <a:lnTo>
                  <a:pt x="190500" y="8930"/>
                </a:lnTo>
                <a:cubicBezTo>
                  <a:pt x="190500" y="5321"/>
                  <a:pt x="188342" y="2046"/>
                  <a:pt x="184993" y="670"/>
                </a:cubicBezTo>
                <a:cubicBezTo>
                  <a:pt x="181645" y="-707"/>
                  <a:pt x="177812" y="74"/>
                  <a:pt x="175245" y="2604"/>
                </a:cubicBezTo>
                <a:lnTo>
                  <a:pt x="156009" y="21878"/>
                </a:lnTo>
                <a:cubicBezTo>
                  <a:pt x="139526" y="8223"/>
                  <a:pt x="118318" y="0"/>
                  <a:pt x="95250" y="0"/>
                </a:cubicBezTo>
                <a:cubicBezTo>
                  <a:pt x="47253" y="0"/>
                  <a:pt x="7553" y="35496"/>
                  <a:pt x="967" y="81669"/>
                </a:cubicBezTo>
                <a:cubicBezTo>
                  <a:pt x="37" y="88181"/>
                  <a:pt x="4539" y="94208"/>
                  <a:pt x="11050" y="95138"/>
                </a:cubicBezTo>
                <a:cubicBezTo>
                  <a:pt x="17562" y="96069"/>
                  <a:pt x="23589" y="91529"/>
                  <a:pt x="24519" y="85055"/>
                </a:cubicBezTo>
                <a:cubicBezTo>
                  <a:pt x="29468" y="50416"/>
                  <a:pt x="59271" y="23812"/>
                  <a:pt x="95250" y="23812"/>
                </a:cubicBezTo>
                <a:cubicBezTo>
                  <a:pt x="111770" y="23812"/>
                  <a:pt x="126950" y="29394"/>
                  <a:pt x="139043" y="38807"/>
                </a:cubicBezTo>
                <a:lnTo>
                  <a:pt x="121667" y="56183"/>
                </a:lnTo>
                <a:cubicBezTo>
                  <a:pt x="119100" y="58750"/>
                  <a:pt x="118356" y="62582"/>
                  <a:pt x="119732" y="65931"/>
                </a:cubicBezTo>
                <a:cubicBezTo>
                  <a:pt x="121109" y="69279"/>
                  <a:pt x="124383" y="71438"/>
                  <a:pt x="127992" y="71438"/>
                </a:cubicBezTo>
                <a:lnTo>
                  <a:pt x="178631" y="71438"/>
                </a:lnTo>
                <a:close/>
                <a:moveTo>
                  <a:pt x="189570" y="108831"/>
                </a:moveTo>
                <a:cubicBezTo>
                  <a:pt x="190500" y="102319"/>
                  <a:pt x="185961" y="96292"/>
                  <a:pt x="179487" y="95362"/>
                </a:cubicBezTo>
                <a:cubicBezTo>
                  <a:pt x="173013" y="94431"/>
                  <a:pt x="166948" y="98971"/>
                  <a:pt x="166018" y="105445"/>
                </a:cubicBezTo>
                <a:cubicBezTo>
                  <a:pt x="161069" y="140047"/>
                  <a:pt x="131266" y="166650"/>
                  <a:pt x="95287" y="166650"/>
                </a:cubicBezTo>
                <a:cubicBezTo>
                  <a:pt x="78767" y="166650"/>
                  <a:pt x="63587" y="161069"/>
                  <a:pt x="51495" y="151656"/>
                </a:cubicBezTo>
                <a:lnTo>
                  <a:pt x="68833" y="134317"/>
                </a:lnTo>
                <a:cubicBezTo>
                  <a:pt x="71400" y="131750"/>
                  <a:pt x="72144" y="127918"/>
                  <a:pt x="70768" y="124569"/>
                </a:cubicBezTo>
                <a:cubicBezTo>
                  <a:pt x="69391" y="121221"/>
                  <a:pt x="66117" y="119063"/>
                  <a:pt x="62508" y="119063"/>
                </a:cubicBezTo>
                <a:lnTo>
                  <a:pt x="8930" y="119063"/>
                </a:lnTo>
                <a:cubicBezTo>
                  <a:pt x="3981" y="119063"/>
                  <a:pt x="0" y="123044"/>
                  <a:pt x="0" y="127992"/>
                </a:cubicBezTo>
                <a:lnTo>
                  <a:pt x="0" y="181570"/>
                </a:lnTo>
                <a:cubicBezTo>
                  <a:pt x="0" y="185179"/>
                  <a:pt x="2158" y="188454"/>
                  <a:pt x="5507" y="189830"/>
                </a:cubicBezTo>
                <a:cubicBezTo>
                  <a:pt x="8855" y="191207"/>
                  <a:pt x="12688" y="190426"/>
                  <a:pt x="15255" y="187896"/>
                </a:cubicBezTo>
                <a:lnTo>
                  <a:pt x="34528" y="168622"/>
                </a:lnTo>
                <a:cubicBezTo>
                  <a:pt x="50974" y="182277"/>
                  <a:pt x="72182" y="190500"/>
                  <a:pt x="95250" y="190500"/>
                </a:cubicBezTo>
                <a:cubicBezTo>
                  <a:pt x="143247" y="190500"/>
                  <a:pt x="182947" y="155004"/>
                  <a:pt x="189533" y="108831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Text 31"/>
          <p:cNvSpPr/>
          <p:nvPr/>
        </p:nvSpPr>
        <p:spPr>
          <a:xfrm>
            <a:off x="6627814" y="541339"/>
            <a:ext cx="1349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5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迭代开发最佳实践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310314" y="858839"/>
            <a:ext cx="5429250" cy="603250"/>
          </a:xfrm>
          <a:custGeom>
            <a:avLst/>
            <a:gdLst/>
            <a:ahLst/>
            <a:cxnLst/>
            <a:rect l="l" t="t" r="r" b="b"/>
            <a:pathLst>
              <a:path w="5429250" h="603250">
                <a:moveTo>
                  <a:pt x="31750" y="0"/>
                </a:moveTo>
                <a:lnTo>
                  <a:pt x="5365752" y="0"/>
                </a:lnTo>
                <a:cubicBezTo>
                  <a:pt x="5400821" y="0"/>
                  <a:pt x="5429250" y="28429"/>
                  <a:pt x="5429250" y="63498"/>
                </a:cubicBezTo>
                <a:lnTo>
                  <a:pt x="5429250" y="539752"/>
                </a:lnTo>
                <a:cubicBezTo>
                  <a:pt x="5429250" y="574821"/>
                  <a:pt x="5400821" y="603250"/>
                  <a:pt x="5365752" y="603250"/>
                </a:cubicBezTo>
                <a:lnTo>
                  <a:pt x="31750" y="603250"/>
                </a:lnTo>
                <a:cubicBezTo>
                  <a:pt x="14215" y="603250"/>
                  <a:pt x="0" y="589035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6310314" y="858839"/>
            <a:ext cx="31750" cy="603250"/>
          </a:xfrm>
          <a:custGeom>
            <a:avLst/>
            <a:gdLst/>
            <a:ahLst/>
            <a:cxnLst/>
            <a:rect l="l" t="t" r="r" b="b"/>
            <a:pathLst>
              <a:path w="31750" h="603250">
                <a:moveTo>
                  <a:pt x="31750" y="0"/>
                </a:moveTo>
                <a:lnTo>
                  <a:pt x="31750" y="0"/>
                </a:lnTo>
                <a:lnTo>
                  <a:pt x="31750" y="603250"/>
                </a:lnTo>
                <a:lnTo>
                  <a:pt x="31750" y="603250"/>
                </a:lnTo>
                <a:cubicBezTo>
                  <a:pt x="14227" y="603250"/>
                  <a:pt x="0" y="589023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Shape 34"/>
          <p:cNvSpPr/>
          <p:nvPr/>
        </p:nvSpPr>
        <p:spPr>
          <a:xfrm>
            <a:off x="6437314" y="985839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57547" y="85328"/>
                </a:moveTo>
                <a:lnTo>
                  <a:pt x="57547" y="69453"/>
                </a:lnTo>
                <a:lnTo>
                  <a:pt x="41672" y="69453"/>
                </a:lnTo>
                <a:cubicBezTo>
                  <a:pt x="38373" y="69453"/>
                  <a:pt x="35719" y="66799"/>
                  <a:pt x="35719" y="63500"/>
                </a:cubicBezTo>
                <a:cubicBezTo>
                  <a:pt x="35719" y="60201"/>
                  <a:pt x="38373" y="57547"/>
                  <a:pt x="41672" y="57547"/>
                </a:cubicBezTo>
                <a:lnTo>
                  <a:pt x="57547" y="57547"/>
                </a:lnTo>
                <a:lnTo>
                  <a:pt x="57547" y="41672"/>
                </a:lnTo>
                <a:cubicBezTo>
                  <a:pt x="57547" y="38373"/>
                  <a:pt x="60201" y="35719"/>
                  <a:pt x="63500" y="35719"/>
                </a:cubicBezTo>
                <a:cubicBezTo>
                  <a:pt x="66799" y="35719"/>
                  <a:pt x="69453" y="38373"/>
                  <a:pt x="69453" y="41672"/>
                </a:cubicBezTo>
                <a:lnTo>
                  <a:pt x="69453" y="57547"/>
                </a:lnTo>
                <a:lnTo>
                  <a:pt x="85328" y="57547"/>
                </a:lnTo>
                <a:cubicBezTo>
                  <a:pt x="88627" y="57547"/>
                  <a:pt x="91281" y="60201"/>
                  <a:pt x="91281" y="63500"/>
                </a:cubicBezTo>
                <a:cubicBezTo>
                  <a:pt x="91281" y="66799"/>
                  <a:pt x="88627" y="69453"/>
                  <a:pt x="85328" y="69453"/>
                </a:cubicBezTo>
                <a:lnTo>
                  <a:pt x="69453" y="69453"/>
                </a:lnTo>
                <a:lnTo>
                  <a:pt x="69453" y="85328"/>
                </a:lnTo>
                <a:cubicBezTo>
                  <a:pt x="69453" y="88627"/>
                  <a:pt x="66799" y="91281"/>
                  <a:pt x="63500" y="91281"/>
                </a:cubicBezTo>
                <a:cubicBezTo>
                  <a:pt x="60201" y="91281"/>
                  <a:pt x="57547" y="88627"/>
                  <a:pt x="57547" y="85328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6643689" y="954089"/>
            <a:ext cx="571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增量添加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421439" y="1176339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可以随时添加新的需求到变更中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310314" y="1525589"/>
            <a:ext cx="5429250" cy="603250"/>
          </a:xfrm>
          <a:custGeom>
            <a:avLst/>
            <a:gdLst/>
            <a:ahLst/>
            <a:cxnLst/>
            <a:rect l="l" t="t" r="r" b="b"/>
            <a:pathLst>
              <a:path w="5429250" h="603250">
                <a:moveTo>
                  <a:pt x="31750" y="0"/>
                </a:moveTo>
                <a:lnTo>
                  <a:pt x="5365752" y="0"/>
                </a:lnTo>
                <a:cubicBezTo>
                  <a:pt x="5400821" y="0"/>
                  <a:pt x="5429250" y="28429"/>
                  <a:pt x="5429250" y="63498"/>
                </a:cubicBezTo>
                <a:lnTo>
                  <a:pt x="5429250" y="539752"/>
                </a:lnTo>
                <a:cubicBezTo>
                  <a:pt x="5429250" y="574821"/>
                  <a:pt x="5400821" y="603250"/>
                  <a:pt x="5365752" y="603250"/>
                </a:cubicBezTo>
                <a:lnTo>
                  <a:pt x="31750" y="603250"/>
                </a:lnTo>
                <a:cubicBezTo>
                  <a:pt x="14215" y="603250"/>
                  <a:pt x="0" y="589035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Shape 38"/>
          <p:cNvSpPr/>
          <p:nvPr/>
        </p:nvSpPr>
        <p:spPr>
          <a:xfrm>
            <a:off x="6310314" y="1525589"/>
            <a:ext cx="31750" cy="603250"/>
          </a:xfrm>
          <a:custGeom>
            <a:avLst/>
            <a:gdLst/>
            <a:ahLst/>
            <a:cxnLst/>
            <a:rect l="l" t="t" r="r" b="b"/>
            <a:pathLst>
              <a:path w="31750" h="603250">
                <a:moveTo>
                  <a:pt x="31750" y="0"/>
                </a:moveTo>
                <a:lnTo>
                  <a:pt x="31750" y="0"/>
                </a:lnTo>
                <a:lnTo>
                  <a:pt x="31750" y="603250"/>
                </a:lnTo>
                <a:lnTo>
                  <a:pt x="31750" y="603250"/>
                </a:lnTo>
                <a:cubicBezTo>
                  <a:pt x="14227" y="603250"/>
                  <a:pt x="0" y="589023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Shape 39"/>
          <p:cNvSpPr/>
          <p:nvPr/>
        </p:nvSpPr>
        <p:spPr>
          <a:xfrm>
            <a:off x="6437314" y="1652589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84435" y="52760"/>
                </a:moveTo>
                <a:lnTo>
                  <a:pt x="64591" y="84510"/>
                </a:lnTo>
                <a:cubicBezTo>
                  <a:pt x="63550" y="86171"/>
                  <a:pt x="61764" y="87213"/>
                  <a:pt x="59804" y="87313"/>
                </a:cubicBezTo>
                <a:cubicBezTo>
                  <a:pt x="57845" y="87412"/>
                  <a:pt x="55959" y="86519"/>
                  <a:pt x="54794" y="84931"/>
                </a:cubicBezTo>
                <a:lnTo>
                  <a:pt x="42887" y="69056"/>
                </a:lnTo>
                <a:cubicBezTo>
                  <a:pt x="40903" y="66427"/>
                  <a:pt x="41449" y="62706"/>
                  <a:pt x="44078" y="60722"/>
                </a:cubicBezTo>
                <a:cubicBezTo>
                  <a:pt x="46707" y="58737"/>
                  <a:pt x="50428" y="59283"/>
                  <a:pt x="52412" y="61913"/>
                </a:cubicBezTo>
                <a:lnTo>
                  <a:pt x="59110" y="70842"/>
                </a:lnTo>
                <a:lnTo>
                  <a:pt x="74340" y="46459"/>
                </a:lnTo>
                <a:cubicBezTo>
                  <a:pt x="76076" y="43681"/>
                  <a:pt x="79747" y="42813"/>
                  <a:pt x="82550" y="44574"/>
                </a:cubicBezTo>
                <a:cubicBezTo>
                  <a:pt x="85353" y="46335"/>
                  <a:pt x="86196" y="49981"/>
                  <a:pt x="84435" y="52784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Text 40"/>
          <p:cNvSpPr/>
          <p:nvPr/>
        </p:nvSpPr>
        <p:spPr>
          <a:xfrm>
            <a:off x="6643689" y="1620839"/>
            <a:ext cx="571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频繁验证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6421439" y="1843089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 openspec validate 确保格式正确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310314" y="2192339"/>
            <a:ext cx="5429250" cy="603250"/>
          </a:xfrm>
          <a:custGeom>
            <a:avLst/>
            <a:gdLst/>
            <a:ahLst/>
            <a:cxnLst/>
            <a:rect l="l" t="t" r="r" b="b"/>
            <a:pathLst>
              <a:path w="5429250" h="603250">
                <a:moveTo>
                  <a:pt x="31750" y="0"/>
                </a:moveTo>
                <a:lnTo>
                  <a:pt x="5365752" y="0"/>
                </a:lnTo>
                <a:cubicBezTo>
                  <a:pt x="5400821" y="0"/>
                  <a:pt x="5429250" y="28429"/>
                  <a:pt x="5429250" y="63498"/>
                </a:cubicBezTo>
                <a:lnTo>
                  <a:pt x="5429250" y="539752"/>
                </a:lnTo>
                <a:cubicBezTo>
                  <a:pt x="5429250" y="574821"/>
                  <a:pt x="5400821" y="603250"/>
                  <a:pt x="5365752" y="603250"/>
                </a:cubicBezTo>
                <a:lnTo>
                  <a:pt x="31750" y="603250"/>
                </a:lnTo>
                <a:cubicBezTo>
                  <a:pt x="14215" y="603250"/>
                  <a:pt x="0" y="589035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Shape 43"/>
          <p:cNvSpPr/>
          <p:nvPr/>
        </p:nvSpPr>
        <p:spPr>
          <a:xfrm>
            <a:off x="6310314" y="2192339"/>
            <a:ext cx="31750" cy="603250"/>
          </a:xfrm>
          <a:custGeom>
            <a:avLst/>
            <a:gdLst/>
            <a:ahLst/>
            <a:cxnLst/>
            <a:rect l="l" t="t" r="r" b="b"/>
            <a:pathLst>
              <a:path w="31750" h="603250">
                <a:moveTo>
                  <a:pt x="31750" y="0"/>
                </a:moveTo>
                <a:lnTo>
                  <a:pt x="31750" y="0"/>
                </a:lnTo>
                <a:lnTo>
                  <a:pt x="31750" y="603250"/>
                </a:lnTo>
                <a:lnTo>
                  <a:pt x="31750" y="603250"/>
                </a:lnTo>
                <a:cubicBezTo>
                  <a:pt x="14227" y="603250"/>
                  <a:pt x="0" y="589023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Shape 44"/>
          <p:cNvSpPr/>
          <p:nvPr/>
        </p:nvSpPr>
        <p:spPr>
          <a:xfrm>
            <a:off x="6445251" y="2319339"/>
            <a:ext cx="111125" cy="127000"/>
          </a:xfrm>
          <a:custGeom>
            <a:avLst/>
            <a:gdLst/>
            <a:ahLst/>
            <a:cxnLst/>
            <a:rect l="l" t="t" r="r" b="b"/>
            <a:pathLst>
              <a:path w="111125" h="127000">
                <a:moveTo>
                  <a:pt x="19844" y="25797"/>
                </a:moveTo>
                <a:cubicBezTo>
                  <a:pt x="23129" y="25797"/>
                  <a:pt x="25797" y="23129"/>
                  <a:pt x="25797" y="19844"/>
                </a:cubicBezTo>
                <a:cubicBezTo>
                  <a:pt x="25797" y="16558"/>
                  <a:pt x="23129" y="13891"/>
                  <a:pt x="19844" y="13891"/>
                </a:cubicBezTo>
                <a:cubicBezTo>
                  <a:pt x="16558" y="13891"/>
                  <a:pt x="13891" y="16558"/>
                  <a:pt x="13891" y="19844"/>
                </a:cubicBezTo>
                <a:cubicBezTo>
                  <a:pt x="13891" y="23129"/>
                  <a:pt x="16558" y="25797"/>
                  <a:pt x="19844" y="25797"/>
                </a:cubicBezTo>
                <a:close/>
                <a:moveTo>
                  <a:pt x="39688" y="19844"/>
                </a:moveTo>
                <a:cubicBezTo>
                  <a:pt x="39688" y="27980"/>
                  <a:pt x="34801" y="34975"/>
                  <a:pt x="27781" y="38026"/>
                </a:cubicBezTo>
                <a:lnTo>
                  <a:pt x="27781" y="55563"/>
                </a:lnTo>
                <a:lnTo>
                  <a:pt x="71438" y="55563"/>
                </a:lnTo>
                <a:cubicBezTo>
                  <a:pt x="78011" y="55563"/>
                  <a:pt x="83344" y="50229"/>
                  <a:pt x="83344" y="43656"/>
                </a:cubicBezTo>
                <a:lnTo>
                  <a:pt x="83344" y="38026"/>
                </a:lnTo>
                <a:cubicBezTo>
                  <a:pt x="76324" y="34975"/>
                  <a:pt x="71438" y="27980"/>
                  <a:pt x="71438" y="19844"/>
                </a:cubicBezTo>
                <a:cubicBezTo>
                  <a:pt x="71438" y="8880"/>
                  <a:pt x="80318" y="0"/>
                  <a:pt x="91281" y="0"/>
                </a:cubicBezTo>
                <a:cubicBezTo>
                  <a:pt x="102245" y="0"/>
                  <a:pt x="111125" y="8880"/>
                  <a:pt x="111125" y="19844"/>
                </a:cubicBezTo>
                <a:cubicBezTo>
                  <a:pt x="111125" y="27980"/>
                  <a:pt x="106238" y="34975"/>
                  <a:pt x="99219" y="38026"/>
                </a:cubicBezTo>
                <a:lnTo>
                  <a:pt x="99219" y="43656"/>
                </a:lnTo>
                <a:cubicBezTo>
                  <a:pt x="99219" y="59010"/>
                  <a:pt x="86792" y="71438"/>
                  <a:pt x="71438" y="71438"/>
                </a:cubicBezTo>
                <a:lnTo>
                  <a:pt x="27781" y="71438"/>
                </a:lnTo>
                <a:lnTo>
                  <a:pt x="27781" y="88974"/>
                </a:lnTo>
                <a:cubicBezTo>
                  <a:pt x="34801" y="92025"/>
                  <a:pt x="39688" y="99020"/>
                  <a:pt x="39688" y="107156"/>
                </a:cubicBezTo>
                <a:cubicBezTo>
                  <a:pt x="39688" y="118120"/>
                  <a:pt x="30807" y="127000"/>
                  <a:pt x="19844" y="127000"/>
                </a:cubicBezTo>
                <a:cubicBezTo>
                  <a:pt x="8880" y="127000"/>
                  <a:pt x="0" y="118120"/>
                  <a:pt x="0" y="107156"/>
                </a:cubicBezTo>
                <a:cubicBezTo>
                  <a:pt x="0" y="99020"/>
                  <a:pt x="4887" y="92025"/>
                  <a:pt x="11906" y="88974"/>
                </a:cubicBezTo>
                <a:lnTo>
                  <a:pt x="11906" y="38050"/>
                </a:lnTo>
                <a:cubicBezTo>
                  <a:pt x="4887" y="34975"/>
                  <a:pt x="0" y="27980"/>
                  <a:pt x="0" y="19844"/>
                </a:cubicBezTo>
                <a:cubicBezTo>
                  <a:pt x="0" y="8880"/>
                  <a:pt x="8880" y="0"/>
                  <a:pt x="19844" y="0"/>
                </a:cubicBezTo>
                <a:cubicBezTo>
                  <a:pt x="30807" y="0"/>
                  <a:pt x="39688" y="8880"/>
                  <a:pt x="39688" y="19844"/>
                </a:cubicBezTo>
                <a:close/>
                <a:moveTo>
                  <a:pt x="97234" y="19844"/>
                </a:moveTo>
                <a:cubicBezTo>
                  <a:pt x="97234" y="16558"/>
                  <a:pt x="94567" y="13891"/>
                  <a:pt x="91281" y="13891"/>
                </a:cubicBezTo>
                <a:cubicBezTo>
                  <a:pt x="87996" y="13891"/>
                  <a:pt x="85328" y="16558"/>
                  <a:pt x="85328" y="19844"/>
                </a:cubicBezTo>
                <a:cubicBezTo>
                  <a:pt x="85328" y="23129"/>
                  <a:pt x="87996" y="25797"/>
                  <a:pt x="91281" y="25797"/>
                </a:cubicBezTo>
                <a:cubicBezTo>
                  <a:pt x="94567" y="25797"/>
                  <a:pt x="97234" y="23129"/>
                  <a:pt x="97234" y="19844"/>
                </a:cubicBezTo>
                <a:close/>
                <a:moveTo>
                  <a:pt x="19844" y="113109"/>
                </a:moveTo>
                <a:cubicBezTo>
                  <a:pt x="23129" y="113109"/>
                  <a:pt x="25797" y="110442"/>
                  <a:pt x="25797" y="107156"/>
                </a:cubicBezTo>
                <a:cubicBezTo>
                  <a:pt x="25797" y="103871"/>
                  <a:pt x="23129" y="101203"/>
                  <a:pt x="19844" y="101203"/>
                </a:cubicBezTo>
                <a:cubicBezTo>
                  <a:pt x="16558" y="101203"/>
                  <a:pt x="13891" y="103871"/>
                  <a:pt x="13891" y="107156"/>
                </a:cubicBezTo>
                <a:cubicBezTo>
                  <a:pt x="13891" y="110442"/>
                  <a:pt x="16558" y="113109"/>
                  <a:pt x="19844" y="113109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Text 45"/>
          <p:cNvSpPr/>
          <p:nvPr/>
        </p:nvSpPr>
        <p:spPr>
          <a:xfrm>
            <a:off x="6643689" y="2287589"/>
            <a:ext cx="571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版本控制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6421439" y="2509839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 OpenSpec 文档纳入 Git 管理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6310314" y="2859089"/>
            <a:ext cx="5429250" cy="603250"/>
          </a:xfrm>
          <a:custGeom>
            <a:avLst/>
            <a:gdLst/>
            <a:ahLst/>
            <a:cxnLst/>
            <a:rect l="l" t="t" r="r" b="b"/>
            <a:pathLst>
              <a:path w="5429250" h="603250">
                <a:moveTo>
                  <a:pt x="31750" y="0"/>
                </a:moveTo>
                <a:lnTo>
                  <a:pt x="5365752" y="0"/>
                </a:lnTo>
                <a:cubicBezTo>
                  <a:pt x="5400821" y="0"/>
                  <a:pt x="5429250" y="28429"/>
                  <a:pt x="5429250" y="63498"/>
                </a:cubicBezTo>
                <a:lnTo>
                  <a:pt x="5429250" y="539752"/>
                </a:lnTo>
                <a:cubicBezTo>
                  <a:pt x="5429250" y="574821"/>
                  <a:pt x="5400821" y="603250"/>
                  <a:pt x="5365752" y="603250"/>
                </a:cubicBezTo>
                <a:lnTo>
                  <a:pt x="31750" y="603250"/>
                </a:lnTo>
                <a:cubicBezTo>
                  <a:pt x="14215" y="603250"/>
                  <a:pt x="0" y="589035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Shape 48"/>
          <p:cNvSpPr/>
          <p:nvPr/>
        </p:nvSpPr>
        <p:spPr>
          <a:xfrm>
            <a:off x="6310314" y="2859089"/>
            <a:ext cx="31750" cy="603250"/>
          </a:xfrm>
          <a:custGeom>
            <a:avLst/>
            <a:gdLst/>
            <a:ahLst/>
            <a:cxnLst/>
            <a:rect l="l" t="t" r="r" b="b"/>
            <a:pathLst>
              <a:path w="31750" h="603250">
                <a:moveTo>
                  <a:pt x="31750" y="0"/>
                </a:moveTo>
                <a:lnTo>
                  <a:pt x="31750" y="0"/>
                </a:lnTo>
                <a:lnTo>
                  <a:pt x="31750" y="603250"/>
                </a:lnTo>
                <a:lnTo>
                  <a:pt x="31750" y="603250"/>
                </a:lnTo>
                <a:cubicBezTo>
                  <a:pt x="14227" y="603250"/>
                  <a:pt x="0" y="589023"/>
                  <a:pt x="0" y="571500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Shape 49"/>
          <p:cNvSpPr/>
          <p:nvPr/>
        </p:nvSpPr>
        <p:spPr>
          <a:xfrm>
            <a:off x="6437314" y="2986089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0" y="15875"/>
                </a:moveTo>
                <a:cubicBezTo>
                  <a:pt x="0" y="11485"/>
                  <a:pt x="3547" y="7938"/>
                  <a:pt x="7938" y="7938"/>
                </a:cubicBezTo>
                <a:lnTo>
                  <a:pt x="119063" y="7938"/>
                </a:lnTo>
                <a:cubicBezTo>
                  <a:pt x="123453" y="7938"/>
                  <a:pt x="127000" y="11485"/>
                  <a:pt x="127000" y="15875"/>
                </a:cubicBezTo>
                <a:lnTo>
                  <a:pt x="127000" y="23812"/>
                </a:lnTo>
                <a:cubicBezTo>
                  <a:pt x="127000" y="28203"/>
                  <a:pt x="123453" y="31750"/>
                  <a:pt x="119063" y="31750"/>
                </a:cubicBezTo>
                <a:lnTo>
                  <a:pt x="7938" y="31750"/>
                </a:lnTo>
                <a:cubicBezTo>
                  <a:pt x="3547" y="31750"/>
                  <a:pt x="0" y="28203"/>
                  <a:pt x="0" y="23812"/>
                </a:cubicBezTo>
                <a:lnTo>
                  <a:pt x="0" y="15875"/>
                </a:lnTo>
                <a:close/>
                <a:moveTo>
                  <a:pt x="7938" y="43656"/>
                </a:moveTo>
                <a:lnTo>
                  <a:pt x="119063" y="43656"/>
                </a:lnTo>
                <a:lnTo>
                  <a:pt x="119063" y="103188"/>
                </a:lnTo>
                <a:cubicBezTo>
                  <a:pt x="119063" y="111944"/>
                  <a:pt x="111944" y="119063"/>
                  <a:pt x="103188" y="119063"/>
                </a:cubicBezTo>
                <a:lnTo>
                  <a:pt x="23812" y="119063"/>
                </a:lnTo>
                <a:cubicBezTo>
                  <a:pt x="15056" y="119063"/>
                  <a:pt x="7938" y="111944"/>
                  <a:pt x="7938" y="103188"/>
                </a:cubicBezTo>
                <a:lnTo>
                  <a:pt x="7938" y="43656"/>
                </a:lnTo>
                <a:close/>
                <a:moveTo>
                  <a:pt x="45641" y="59531"/>
                </a:moveTo>
                <a:cubicBezTo>
                  <a:pt x="42342" y="59531"/>
                  <a:pt x="39688" y="62185"/>
                  <a:pt x="39688" y="65484"/>
                </a:cubicBezTo>
                <a:cubicBezTo>
                  <a:pt x="39688" y="68783"/>
                  <a:pt x="42342" y="71438"/>
                  <a:pt x="45641" y="71438"/>
                </a:cubicBezTo>
                <a:lnTo>
                  <a:pt x="81359" y="71438"/>
                </a:lnTo>
                <a:cubicBezTo>
                  <a:pt x="84658" y="71438"/>
                  <a:pt x="87313" y="68783"/>
                  <a:pt x="87313" y="65484"/>
                </a:cubicBezTo>
                <a:cubicBezTo>
                  <a:pt x="87313" y="62185"/>
                  <a:pt x="84658" y="59531"/>
                  <a:pt x="81359" y="59531"/>
                </a:cubicBezTo>
                <a:lnTo>
                  <a:pt x="45641" y="59531"/>
                </a:ln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Text 50"/>
          <p:cNvSpPr/>
          <p:nvPr/>
        </p:nvSpPr>
        <p:spPr>
          <a:xfrm>
            <a:off x="6643689" y="2954339"/>
            <a:ext cx="571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及时归档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421439" y="3176589"/>
            <a:ext cx="5286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完成后使用 openspec archive 归档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298407" y="3561557"/>
            <a:ext cx="5437188" cy="388938"/>
          </a:xfrm>
          <a:custGeom>
            <a:avLst/>
            <a:gdLst/>
            <a:ahLst/>
            <a:cxnLst/>
            <a:rect l="l" t="t" r="r" b="b"/>
            <a:pathLst>
              <a:path w="5437188" h="388938">
                <a:moveTo>
                  <a:pt x="63502" y="0"/>
                </a:moveTo>
                <a:lnTo>
                  <a:pt x="5373686" y="0"/>
                </a:lnTo>
                <a:cubicBezTo>
                  <a:pt x="5408757" y="0"/>
                  <a:pt x="5437188" y="28431"/>
                  <a:pt x="5437188" y="63502"/>
                </a:cubicBezTo>
                <a:lnTo>
                  <a:pt x="5437188" y="325436"/>
                </a:lnTo>
                <a:cubicBezTo>
                  <a:pt x="5437188" y="360507"/>
                  <a:pt x="5408757" y="388938"/>
                  <a:pt x="5373686" y="388938"/>
                </a:cubicBezTo>
                <a:lnTo>
                  <a:pt x="63502" y="388938"/>
                </a:lnTo>
                <a:cubicBezTo>
                  <a:pt x="28431" y="388938"/>
                  <a:pt x="0" y="360507"/>
                  <a:pt x="0" y="325436"/>
                </a:cubicBezTo>
                <a:lnTo>
                  <a:pt x="0" y="63502"/>
                </a:lnTo>
                <a:cubicBezTo>
                  <a:pt x="0" y="28454"/>
                  <a:pt x="28454" y="0"/>
                  <a:pt x="63502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5" name="Shape 53"/>
          <p:cNvSpPr/>
          <p:nvPr/>
        </p:nvSpPr>
        <p:spPr>
          <a:xfrm>
            <a:off x="6429376" y="3692526"/>
            <a:ext cx="95250" cy="127000"/>
          </a:xfrm>
          <a:custGeom>
            <a:avLst/>
            <a:gdLst/>
            <a:ahLst/>
            <a:cxnLst/>
            <a:rect l="l" t="t" r="r" b="b"/>
            <a:pathLst>
              <a:path w="95250" h="127000">
                <a:moveTo>
                  <a:pt x="72653" y="95250"/>
                </a:moveTo>
                <a:cubicBezTo>
                  <a:pt x="74464" y="89719"/>
                  <a:pt x="78085" y="84708"/>
                  <a:pt x="82178" y="80392"/>
                </a:cubicBezTo>
                <a:cubicBezTo>
                  <a:pt x="90289" y="71859"/>
                  <a:pt x="95250" y="60325"/>
                  <a:pt x="95250" y="47625"/>
                </a:cubicBezTo>
                <a:cubicBezTo>
                  <a:pt x="95250" y="21332"/>
                  <a:pt x="73918" y="0"/>
                  <a:pt x="47625" y="0"/>
                </a:cubicBezTo>
                <a:cubicBezTo>
                  <a:pt x="21332" y="0"/>
                  <a:pt x="0" y="21332"/>
                  <a:pt x="0" y="47625"/>
                </a:cubicBezTo>
                <a:cubicBezTo>
                  <a:pt x="0" y="60325"/>
                  <a:pt x="4961" y="71859"/>
                  <a:pt x="13072" y="80392"/>
                </a:cubicBezTo>
                <a:cubicBezTo>
                  <a:pt x="17165" y="84708"/>
                  <a:pt x="20811" y="89719"/>
                  <a:pt x="22597" y="95250"/>
                </a:cubicBezTo>
                <a:lnTo>
                  <a:pt x="72628" y="95250"/>
                </a:lnTo>
                <a:close/>
                <a:moveTo>
                  <a:pt x="71438" y="107156"/>
                </a:moveTo>
                <a:lnTo>
                  <a:pt x="23812" y="107156"/>
                </a:lnTo>
                <a:lnTo>
                  <a:pt x="23812" y="111125"/>
                </a:lnTo>
                <a:cubicBezTo>
                  <a:pt x="23812" y="122089"/>
                  <a:pt x="32693" y="130969"/>
                  <a:pt x="43656" y="130969"/>
                </a:cubicBezTo>
                <a:lnTo>
                  <a:pt x="51594" y="130969"/>
                </a:lnTo>
                <a:cubicBezTo>
                  <a:pt x="62557" y="130969"/>
                  <a:pt x="71438" y="122089"/>
                  <a:pt x="71438" y="111125"/>
                </a:cubicBezTo>
                <a:lnTo>
                  <a:pt x="71438" y="107156"/>
                </a:lnTo>
                <a:close/>
                <a:moveTo>
                  <a:pt x="45641" y="27781"/>
                </a:moveTo>
                <a:cubicBezTo>
                  <a:pt x="35768" y="27781"/>
                  <a:pt x="27781" y="35768"/>
                  <a:pt x="27781" y="45641"/>
                </a:cubicBezTo>
                <a:cubicBezTo>
                  <a:pt x="27781" y="48940"/>
                  <a:pt x="25127" y="51594"/>
                  <a:pt x="21828" y="51594"/>
                </a:cubicBezTo>
                <a:cubicBezTo>
                  <a:pt x="18529" y="51594"/>
                  <a:pt x="15875" y="48940"/>
                  <a:pt x="15875" y="45641"/>
                </a:cubicBezTo>
                <a:cubicBezTo>
                  <a:pt x="15875" y="29195"/>
                  <a:pt x="29195" y="15875"/>
                  <a:pt x="45641" y="15875"/>
                </a:cubicBezTo>
                <a:cubicBezTo>
                  <a:pt x="48940" y="15875"/>
                  <a:pt x="51594" y="18529"/>
                  <a:pt x="51594" y="21828"/>
                </a:cubicBezTo>
                <a:cubicBezTo>
                  <a:pt x="51594" y="25127"/>
                  <a:pt x="48940" y="27781"/>
                  <a:pt x="45641" y="27781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Text 54"/>
          <p:cNvSpPr/>
          <p:nvPr/>
        </p:nvSpPr>
        <p:spPr>
          <a:xfrm>
            <a:off x="6596064" y="3660776"/>
            <a:ext cx="5103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存量项目建议：</a:t>
            </a:r>
            <a:r>
              <a:rPr lang="en-US" sz="10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从小处入手，先为一个小的、独立的功能创建第一个 Change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333375" y="4740276"/>
            <a:ext cx="5699125" cy="2047875"/>
          </a:xfrm>
          <a:custGeom>
            <a:avLst/>
            <a:gdLst/>
            <a:ahLst/>
            <a:cxnLst/>
            <a:rect l="l" t="t" r="r" b="b"/>
            <a:pathLst>
              <a:path w="5699125" h="2047875">
                <a:moveTo>
                  <a:pt x="31750" y="0"/>
                </a:moveTo>
                <a:lnTo>
                  <a:pt x="5635620" y="0"/>
                </a:lnTo>
                <a:cubicBezTo>
                  <a:pt x="5670693" y="0"/>
                  <a:pt x="5699125" y="28432"/>
                  <a:pt x="5699125" y="63505"/>
                </a:cubicBezTo>
                <a:lnTo>
                  <a:pt x="5699125" y="1984370"/>
                </a:lnTo>
                <a:cubicBezTo>
                  <a:pt x="5699125" y="2019443"/>
                  <a:pt x="5670693" y="2047875"/>
                  <a:pt x="5635620" y="2047875"/>
                </a:cubicBezTo>
                <a:lnTo>
                  <a:pt x="31750" y="2047875"/>
                </a:lnTo>
                <a:cubicBezTo>
                  <a:pt x="14227" y="2047875"/>
                  <a:pt x="0" y="2033648"/>
                  <a:pt x="0" y="20161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8" name="Shape 56"/>
          <p:cNvSpPr/>
          <p:nvPr/>
        </p:nvSpPr>
        <p:spPr>
          <a:xfrm>
            <a:off x="333375" y="4740276"/>
            <a:ext cx="31750" cy="2047875"/>
          </a:xfrm>
          <a:custGeom>
            <a:avLst/>
            <a:gdLst/>
            <a:ahLst/>
            <a:cxnLst/>
            <a:rect l="l" t="t" r="r" b="b"/>
            <a:pathLst>
              <a:path w="31750" h="2047875">
                <a:moveTo>
                  <a:pt x="31750" y="0"/>
                </a:moveTo>
                <a:lnTo>
                  <a:pt x="31750" y="0"/>
                </a:lnTo>
                <a:lnTo>
                  <a:pt x="31750" y="2047875"/>
                </a:lnTo>
                <a:lnTo>
                  <a:pt x="31750" y="2047875"/>
                </a:lnTo>
                <a:cubicBezTo>
                  <a:pt x="14227" y="2047875"/>
                  <a:pt x="0" y="2033648"/>
                  <a:pt x="0" y="20161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Shape 57"/>
          <p:cNvSpPr/>
          <p:nvPr/>
        </p:nvSpPr>
        <p:spPr>
          <a:xfrm>
            <a:off x="460375" y="4867276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84435" y="52760"/>
                </a:moveTo>
                <a:lnTo>
                  <a:pt x="64591" y="84510"/>
                </a:lnTo>
                <a:cubicBezTo>
                  <a:pt x="63550" y="86171"/>
                  <a:pt x="61764" y="87213"/>
                  <a:pt x="59804" y="87313"/>
                </a:cubicBezTo>
                <a:cubicBezTo>
                  <a:pt x="57845" y="87412"/>
                  <a:pt x="55959" y="86519"/>
                  <a:pt x="54794" y="84931"/>
                </a:cubicBezTo>
                <a:lnTo>
                  <a:pt x="42887" y="69056"/>
                </a:lnTo>
                <a:cubicBezTo>
                  <a:pt x="40903" y="66427"/>
                  <a:pt x="41449" y="62706"/>
                  <a:pt x="44078" y="60722"/>
                </a:cubicBezTo>
                <a:cubicBezTo>
                  <a:pt x="46707" y="58737"/>
                  <a:pt x="50428" y="59283"/>
                  <a:pt x="52412" y="61913"/>
                </a:cubicBezTo>
                <a:lnTo>
                  <a:pt x="59110" y="70842"/>
                </a:lnTo>
                <a:lnTo>
                  <a:pt x="74340" y="46459"/>
                </a:lnTo>
                <a:cubicBezTo>
                  <a:pt x="76076" y="43681"/>
                  <a:pt x="79747" y="42813"/>
                  <a:pt x="82550" y="44574"/>
                </a:cubicBezTo>
                <a:cubicBezTo>
                  <a:pt x="85353" y="46335"/>
                  <a:pt x="86196" y="49981"/>
                  <a:pt x="84435" y="5278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Text 58"/>
          <p:cNvSpPr/>
          <p:nvPr/>
        </p:nvSpPr>
        <p:spPr>
          <a:xfrm>
            <a:off x="666750" y="4835526"/>
            <a:ext cx="825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好的场景示例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444500" y="5089526"/>
            <a:ext cx="5492750" cy="1603375"/>
          </a:xfrm>
          <a:custGeom>
            <a:avLst/>
            <a:gdLst/>
            <a:ahLst/>
            <a:cxnLst/>
            <a:rect l="l" t="t" r="r" b="b"/>
            <a:pathLst>
              <a:path w="5492750" h="1603375">
                <a:moveTo>
                  <a:pt x="63494" y="0"/>
                </a:moveTo>
                <a:lnTo>
                  <a:pt x="5429256" y="0"/>
                </a:lnTo>
                <a:cubicBezTo>
                  <a:pt x="5464323" y="0"/>
                  <a:pt x="5492750" y="28427"/>
                  <a:pt x="5492750" y="63494"/>
                </a:cubicBezTo>
                <a:lnTo>
                  <a:pt x="5492750" y="1539881"/>
                </a:lnTo>
                <a:cubicBezTo>
                  <a:pt x="5492750" y="1574948"/>
                  <a:pt x="5464323" y="1603375"/>
                  <a:pt x="5429256" y="1603375"/>
                </a:cubicBezTo>
                <a:lnTo>
                  <a:pt x="63494" y="1603375"/>
                </a:lnTo>
                <a:cubicBezTo>
                  <a:pt x="28427" y="1603375"/>
                  <a:pt x="0" y="1574948"/>
                  <a:pt x="0" y="1539881"/>
                </a:cubicBezTo>
                <a:lnTo>
                  <a:pt x="0" y="63494"/>
                </a:lnTo>
                <a:cubicBezTo>
                  <a:pt x="0" y="28451"/>
                  <a:pt x="28451" y="0"/>
                  <a:pt x="63494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2" name="Text 60"/>
          <p:cNvSpPr/>
          <p:nvPr/>
        </p:nvSpPr>
        <p:spPr>
          <a:xfrm>
            <a:off x="508000" y="5153026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4A7EB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Scenario: 使用信用卡支付订单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508000" y="5365354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Given 用户已登录系统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508000" y="5545932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And 购物车中有 2 件商品，总价 299 元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508000" y="5726510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And 用户已绑定信用卡</a:t>
            </a:r>
            <a:endParaRPr lang="en-US" sz="1600" dirty="0"/>
          </a:p>
        </p:txBody>
      </p:sp>
      <p:sp>
        <p:nvSpPr>
          <p:cNvPr id="66" name="Text 64"/>
          <p:cNvSpPr/>
          <p:nvPr/>
        </p:nvSpPr>
        <p:spPr>
          <a:xfrm>
            <a:off x="508000" y="5907089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When 用户选择"信用卡支付"并确认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508000" y="6087667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Then 订单创建成功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508000" y="6268245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And 从信用卡扣除 299 元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508000" y="6448823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And 用户收到支付成功通知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6175376" y="4740276"/>
            <a:ext cx="5699125" cy="2047875"/>
          </a:xfrm>
          <a:custGeom>
            <a:avLst/>
            <a:gdLst/>
            <a:ahLst/>
            <a:cxnLst/>
            <a:rect l="l" t="t" r="r" b="b"/>
            <a:pathLst>
              <a:path w="5699125" h="2047875">
                <a:moveTo>
                  <a:pt x="31750" y="0"/>
                </a:moveTo>
                <a:lnTo>
                  <a:pt x="5635620" y="0"/>
                </a:lnTo>
                <a:cubicBezTo>
                  <a:pt x="5670693" y="0"/>
                  <a:pt x="5699125" y="28432"/>
                  <a:pt x="5699125" y="63505"/>
                </a:cubicBezTo>
                <a:lnTo>
                  <a:pt x="5699125" y="1984370"/>
                </a:lnTo>
                <a:cubicBezTo>
                  <a:pt x="5699125" y="2019443"/>
                  <a:pt x="5670693" y="2047875"/>
                  <a:pt x="5635620" y="2047875"/>
                </a:cubicBezTo>
                <a:lnTo>
                  <a:pt x="31750" y="2047875"/>
                </a:lnTo>
                <a:cubicBezTo>
                  <a:pt x="14227" y="2047875"/>
                  <a:pt x="0" y="2033648"/>
                  <a:pt x="0" y="20161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1" name="Shape 69"/>
          <p:cNvSpPr/>
          <p:nvPr/>
        </p:nvSpPr>
        <p:spPr>
          <a:xfrm>
            <a:off x="6175376" y="4740276"/>
            <a:ext cx="31750" cy="2047875"/>
          </a:xfrm>
          <a:custGeom>
            <a:avLst/>
            <a:gdLst/>
            <a:ahLst/>
            <a:cxnLst/>
            <a:rect l="l" t="t" r="r" b="b"/>
            <a:pathLst>
              <a:path w="31750" h="2047875">
                <a:moveTo>
                  <a:pt x="31750" y="0"/>
                </a:moveTo>
                <a:lnTo>
                  <a:pt x="31750" y="0"/>
                </a:lnTo>
                <a:lnTo>
                  <a:pt x="31750" y="2047875"/>
                </a:lnTo>
                <a:lnTo>
                  <a:pt x="31750" y="2047875"/>
                </a:lnTo>
                <a:cubicBezTo>
                  <a:pt x="14227" y="2047875"/>
                  <a:pt x="0" y="2033648"/>
                  <a:pt x="0" y="20161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2" name="Shape 70"/>
          <p:cNvSpPr/>
          <p:nvPr/>
        </p:nvSpPr>
        <p:spPr>
          <a:xfrm>
            <a:off x="6302376" y="4867276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>
                <a:moveTo>
                  <a:pt x="63500" y="127000"/>
                </a:moveTo>
                <a:cubicBezTo>
                  <a:pt x="98547" y="127000"/>
                  <a:pt x="127000" y="98547"/>
                  <a:pt x="127000" y="63500"/>
                </a:cubicBezTo>
                <a:cubicBezTo>
                  <a:pt x="127000" y="28453"/>
                  <a:pt x="98547" y="0"/>
                  <a:pt x="63500" y="0"/>
                </a:cubicBezTo>
                <a:cubicBezTo>
                  <a:pt x="28453" y="0"/>
                  <a:pt x="0" y="28453"/>
                  <a:pt x="0" y="63500"/>
                </a:cubicBezTo>
                <a:cubicBezTo>
                  <a:pt x="0" y="98547"/>
                  <a:pt x="28453" y="127000"/>
                  <a:pt x="63500" y="127000"/>
                </a:cubicBezTo>
                <a:close/>
                <a:moveTo>
                  <a:pt x="41424" y="41424"/>
                </a:moveTo>
                <a:cubicBezTo>
                  <a:pt x="43755" y="39092"/>
                  <a:pt x="47526" y="39092"/>
                  <a:pt x="49833" y="41424"/>
                </a:cubicBezTo>
                <a:lnTo>
                  <a:pt x="63475" y="55066"/>
                </a:lnTo>
                <a:lnTo>
                  <a:pt x="77118" y="41424"/>
                </a:lnTo>
                <a:cubicBezTo>
                  <a:pt x="79449" y="39092"/>
                  <a:pt x="83220" y="39092"/>
                  <a:pt x="85527" y="41424"/>
                </a:cubicBezTo>
                <a:cubicBezTo>
                  <a:pt x="87833" y="43755"/>
                  <a:pt x="87858" y="47526"/>
                  <a:pt x="85527" y="49833"/>
                </a:cubicBezTo>
                <a:lnTo>
                  <a:pt x="71884" y="63475"/>
                </a:lnTo>
                <a:lnTo>
                  <a:pt x="85527" y="77118"/>
                </a:lnTo>
                <a:cubicBezTo>
                  <a:pt x="87858" y="79449"/>
                  <a:pt x="87858" y="83220"/>
                  <a:pt x="85527" y="85527"/>
                </a:cubicBezTo>
                <a:cubicBezTo>
                  <a:pt x="83195" y="87833"/>
                  <a:pt x="79425" y="87858"/>
                  <a:pt x="77118" y="85527"/>
                </a:cubicBezTo>
                <a:lnTo>
                  <a:pt x="63475" y="71884"/>
                </a:lnTo>
                <a:lnTo>
                  <a:pt x="49833" y="85527"/>
                </a:lnTo>
                <a:cubicBezTo>
                  <a:pt x="47501" y="87858"/>
                  <a:pt x="43731" y="87858"/>
                  <a:pt x="41424" y="85527"/>
                </a:cubicBezTo>
                <a:cubicBezTo>
                  <a:pt x="39117" y="83195"/>
                  <a:pt x="39092" y="79425"/>
                  <a:pt x="41424" y="77118"/>
                </a:cubicBezTo>
                <a:lnTo>
                  <a:pt x="55066" y="63475"/>
                </a:lnTo>
                <a:lnTo>
                  <a:pt x="41424" y="49833"/>
                </a:lnTo>
                <a:cubicBezTo>
                  <a:pt x="39092" y="47501"/>
                  <a:pt x="39092" y="43731"/>
                  <a:pt x="41424" y="41424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3" name="Text 71"/>
          <p:cNvSpPr/>
          <p:nvPr/>
        </p:nvSpPr>
        <p:spPr>
          <a:xfrm>
            <a:off x="6508751" y="4835526"/>
            <a:ext cx="952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不好的场景示例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6286501" y="5089526"/>
            <a:ext cx="5492750" cy="881063"/>
          </a:xfrm>
          <a:custGeom>
            <a:avLst/>
            <a:gdLst/>
            <a:ahLst/>
            <a:cxnLst/>
            <a:rect l="l" t="t" r="r" b="b"/>
            <a:pathLst>
              <a:path w="5492750" h="881063">
                <a:moveTo>
                  <a:pt x="63498" y="0"/>
                </a:moveTo>
                <a:lnTo>
                  <a:pt x="5429252" y="0"/>
                </a:lnTo>
                <a:cubicBezTo>
                  <a:pt x="5464321" y="0"/>
                  <a:pt x="5492750" y="28429"/>
                  <a:pt x="5492750" y="63498"/>
                </a:cubicBezTo>
                <a:lnTo>
                  <a:pt x="5492750" y="817564"/>
                </a:lnTo>
                <a:cubicBezTo>
                  <a:pt x="5492750" y="852633"/>
                  <a:pt x="5464321" y="881063"/>
                  <a:pt x="5429252" y="881063"/>
                </a:cubicBezTo>
                <a:lnTo>
                  <a:pt x="63498" y="881063"/>
                </a:lnTo>
                <a:cubicBezTo>
                  <a:pt x="28429" y="881063"/>
                  <a:pt x="0" y="852633"/>
                  <a:pt x="0" y="817564"/>
                </a:cubicBezTo>
                <a:lnTo>
                  <a:pt x="0" y="63498"/>
                </a:lnTo>
                <a:cubicBezTo>
                  <a:pt x="0" y="28453"/>
                  <a:pt x="28453" y="0"/>
                  <a:pt x="63498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5" name="Text 73"/>
          <p:cNvSpPr/>
          <p:nvPr/>
        </p:nvSpPr>
        <p:spPr>
          <a:xfrm>
            <a:off x="6350001" y="5153026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Scenario: 支付</a:t>
            </a:r>
            <a:endParaRPr lang="en-US" sz="1600" dirty="0"/>
          </a:p>
        </p:txBody>
      </p:sp>
      <p:sp>
        <p:nvSpPr>
          <p:cNvPr id="76" name="Text 74"/>
          <p:cNvSpPr/>
          <p:nvPr/>
        </p:nvSpPr>
        <p:spPr>
          <a:xfrm>
            <a:off x="6350001" y="5365354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Given 系统</a:t>
            </a:r>
            <a:endParaRPr lang="en-US" sz="1600" dirty="0"/>
          </a:p>
        </p:txBody>
      </p:sp>
      <p:sp>
        <p:nvSpPr>
          <p:cNvPr id="77" name="Text 75"/>
          <p:cNvSpPr/>
          <p:nvPr/>
        </p:nvSpPr>
        <p:spPr>
          <a:xfrm>
            <a:off x="6350001" y="5545932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When 支付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6350001" y="5726510"/>
            <a:ext cx="5421313" cy="1825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875" dirty="0">
                <a:solidFill>
                  <a:srgbClr val="5F6B7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Then 成功</a:t>
            </a:r>
            <a:endParaRPr lang="en-US" sz="1600" dirty="0"/>
          </a:p>
        </p:txBody>
      </p:sp>
      <p:sp>
        <p:nvSpPr>
          <p:cNvPr id="79" name="Text 77"/>
          <p:cNvSpPr/>
          <p:nvPr/>
        </p:nvSpPr>
        <p:spPr>
          <a:xfrm>
            <a:off x="6286501" y="6034089"/>
            <a:ext cx="5556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问题：太模糊，无法验证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9736" y="329736"/>
            <a:ext cx="11598475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kern="0" spc="52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BEST PRACTICES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29736" y="593525"/>
            <a:ext cx="11680909" cy="329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337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与 AI 协作最佳实践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33858" y="993331"/>
            <a:ext cx="11524284" cy="4393736"/>
          </a:xfrm>
          <a:custGeom>
            <a:avLst/>
            <a:gdLst/>
            <a:ahLst/>
            <a:cxnLst/>
            <a:rect l="l" t="t" r="r" b="b"/>
            <a:pathLst>
              <a:path w="11524284" h="4393736">
                <a:moveTo>
                  <a:pt x="65950" y="0"/>
                </a:moveTo>
                <a:lnTo>
                  <a:pt x="11458334" y="0"/>
                </a:lnTo>
                <a:cubicBezTo>
                  <a:pt x="11494757" y="0"/>
                  <a:pt x="11524284" y="29527"/>
                  <a:pt x="11524284" y="65950"/>
                </a:cubicBezTo>
                <a:lnTo>
                  <a:pt x="11524284" y="4327786"/>
                </a:lnTo>
                <a:cubicBezTo>
                  <a:pt x="11524284" y="4364209"/>
                  <a:pt x="11494757" y="4393736"/>
                  <a:pt x="11458334" y="4393736"/>
                </a:cubicBezTo>
                <a:lnTo>
                  <a:pt x="65950" y="4393736"/>
                </a:lnTo>
                <a:cubicBezTo>
                  <a:pt x="29527" y="4393736"/>
                  <a:pt x="0" y="4364209"/>
                  <a:pt x="0" y="4327786"/>
                </a:cubicBezTo>
                <a:lnTo>
                  <a:pt x="0" y="65950"/>
                </a:lnTo>
                <a:cubicBezTo>
                  <a:pt x="0" y="29551"/>
                  <a:pt x="29551" y="0"/>
                  <a:pt x="6595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436901" y="1112860"/>
            <a:ext cx="247302" cy="197842"/>
          </a:xfrm>
          <a:custGeom>
            <a:avLst/>
            <a:gdLst/>
            <a:ahLst/>
            <a:cxnLst/>
            <a:rect l="l" t="t" r="r" b="b"/>
            <a:pathLst>
              <a:path w="247302" h="197842">
                <a:moveTo>
                  <a:pt x="136016" y="0"/>
                </a:moveTo>
                <a:cubicBezTo>
                  <a:pt x="136016" y="-6839"/>
                  <a:pt x="130491" y="-12365"/>
                  <a:pt x="123651" y="-12365"/>
                </a:cubicBezTo>
                <a:cubicBezTo>
                  <a:pt x="116812" y="-12365"/>
                  <a:pt x="111286" y="-6839"/>
                  <a:pt x="111286" y="0"/>
                </a:cubicBezTo>
                <a:lnTo>
                  <a:pt x="111286" y="24730"/>
                </a:lnTo>
                <a:lnTo>
                  <a:pt x="74191" y="24730"/>
                </a:lnTo>
                <a:cubicBezTo>
                  <a:pt x="53711" y="24730"/>
                  <a:pt x="37095" y="41346"/>
                  <a:pt x="37095" y="61826"/>
                </a:cubicBezTo>
                <a:lnTo>
                  <a:pt x="37095" y="148381"/>
                </a:lnTo>
                <a:cubicBezTo>
                  <a:pt x="37095" y="168861"/>
                  <a:pt x="53711" y="185477"/>
                  <a:pt x="74191" y="185477"/>
                </a:cubicBezTo>
                <a:lnTo>
                  <a:pt x="173112" y="185477"/>
                </a:lnTo>
                <a:cubicBezTo>
                  <a:pt x="193591" y="185477"/>
                  <a:pt x="210207" y="168861"/>
                  <a:pt x="210207" y="148381"/>
                </a:cubicBezTo>
                <a:lnTo>
                  <a:pt x="210207" y="61826"/>
                </a:lnTo>
                <a:cubicBezTo>
                  <a:pt x="210207" y="41346"/>
                  <a:pt x="193591" y="24730"/>
                  <a:pt x="173112" y="24730"/>
                </a:cubicBezTo>
                <a:lnTo>
                  <a:pt x="136016" y="24730"/>
                </a:lnTo>
                <a:lnTo>
                  <a:pt x="136016" y="0"/>
                </a:lnTo>
                <a:close/>
                <a:moveTo>
                  <a:pt x="61826" y="142199"/>
                </a:moveTo>
                <a:cubicBezTo>
                  <a:pt x="61826" y="137060"/>
                  <a:pt x="65960" y="132925"/>
                  <a:pt x="71099" y="132925"/>
                </a:cubicBezTo>
                <a:lnTo>
                  <a:pt x="83465" y="132925"/>
                </a:lnTo>
                <a:cubicBezTo>
                  <a:pt x="88604" y="132925"/>
                  <a:pt x="92738" y="137060"/>
                  <a:pt x="92738" y="142199"/>
                </a:cubicBezTo>
                <a:cubicBezTo>
                  <a:pt x="92738" y="147338"/>
                  <a:pt x="88604" y="151473"/>
                  <a:pt x="83465" y="151473"/>
                </a:cubicBezTo>
                <a:lnTo>
                  <a:pt x="71099" y="151473"/>
                </a:lnTo>
                <a:cubicBezTo>
                  <a:pt x="65960" y="151473"/>
                  <a:pt x="61826" y="147338"/>
                  <a:pt x="61826" y="142199"/>
                </a:cubicBezTo>
                <a:close/>
                <a:moveTo>
                  <a:pt x="108195" y="142199"/>
                </a:moveTo>
                <a:cubicBezTo>
                  <a:pt x="108195" y="137060"/>
                  <a:pt x="112329" y="132925"/>
                  <a:pt x="117469" y="132925"/>
                </a:cubicBezTo>
                <a:lnTo>
                  <a:pt x="129834" y="132925"/>
                </a:lnTo>
                <a:cubicBezTo>
                  <a:pt x="134973" y="132925"/>
                  <a:pt x="139108" y="137060"/>
                  <a:pt x="139108" y="142199"/>
                </a:cubicBezTo>
                <a:cubicBezTo>
                  <a:pt x="139108" y="147338"/>
                  <a:pt x="134973" y="151473"/>
                  <a:pt x="129834" y="151473"/>
                </a:cubicBezTo>
                <a:lnTo>
                  <a:pt x="117469" y="151473"/>
                </a:lnTo>
                <a:cubicBezTo>
                  <a:pt x="112329" y="151473"/>
                  <a:pt x="108195" y="147338"/>
                  <a:pt x="108195" y="142199"/>
                </a:cubicBezTo>
                <a:close/>
                <a:moveTo>
                  <a:pt x="154564" y="142199"/>
                </a:moveTo>
                <a:cubicBezTo>
                  <a:pt x="154564" y="137060"/>
                  <a:pt x="158698" y="132925"/>
                  <a:pt x="163838" y="132925"/>
                </a:cubicBezTo>
                <a:lnTo>
                  <a:pt x="176203" y="132925"/>
                </a:lnTo>
                <a:cubicBezTo>
                  <a:pt x="181342" y="132925"/>
                  <a:pt x="185477" y="137060"/>
                  <a:pt x="185477" y="142199"/>
                </a:cubicBezTo>
                <a:cubicBezTo>
                  <a:pt x="185477" y="147338"/>
                  <a:pt x="181342" y="151473"/>
                  <a:pt x="176203" y="151473"/>
                </a:cubicBezTo>
                <a:lnTo>
                  <a:pt x="163838" y="151473"/>
                </a:lnTo>
                <a:cubicBezTo>
                  <a:pt x="158698" y="151473"/>
                  <a:pt x="154564" y="147338"/>
                  <a:pt x="154564" y="142199"/>
                </a:cubicBezTo>
                <a:close/>
                <a:moveTo>
                  <a:pt x="86556" y="68008"/>
                </a:moveTo>
                <a:cubicBezTo>
                  <a:pt x="96793" y="68008"/>
                  <a:pt x="105103" y="76319"/>
                  <a:pt x="105103" y="86556"/>
                </a:cubicBezTo>
                <a:cubicBezTo>
                  <a:pt x="105103" y="96793"/>
                  <a:pt x="96793" y="105103"/>
                  <a:pt x="86556" y="105103"/>
                </a:cubicBezTo>
                <a:cubicBezTo>
                  <a:pt x="76319" y="105103"/>
                  <a:pt x="68008" y="96793"/>
                  <a:pt x="68008" y="86556"/>
                </a:cubicBezTo>
                <a:cubicBezTo>
                  <a:pt x="68008" y="76319"/>
                  <a:pt x="76319" y="68008"/>
                  <a:pt x="86556" y="68008"/>
                </a:cubicBezTo>
                <a:close/>
                <a:moveTo>
                  <a:pt x="142199" y="86556"/>
                </a:moveTo>
                <a:cubicBezTo>
                  <a:pt x="142199" y="76319"/>
                  <a:pt x="150510" y="68008"/>
                  <a:pt x="160746" y="68008"/>
                </a:cubicBezTo>
                <a:cubicBezTo>
                  <a:pt x="170983" y="68008"/>
                  <a:pt x="179294" y="76319"/>
                  <a:pt x="179294" y="86556"/>
                </a:cubicBezTo>
                <a:cubicBezTo>
                  <a:pt x="179294" y="96793"/>
                  <a:pt x="170983" y="105103"/>
                  <a:pt x="160746" y="105103"/>
                </a:cubicBezTo>
                <a:cubicBezTo>
                  <a:pt x="150510" y="105103"/>
                  <a:pt x="142199" y="96793"/>
                  <a:pt x="142199" y="86556"/>
                </a:cubicBezTo>
                <a:close/>
                <a:moveTo>
                  <a:pt x="24730" y="86556"/>
                </a:moveTo>
                <a:cubicBezTo>
                  <a:pt x="24730" y="79716"/>
                  <a:pt x="19205" y="74191"/>
                  <a:pt x="12365" y="74191"/>
                </a:cubicBezTo>
                <a:cubicBezTo>
                  <a:pt x="5526" y="74191"/>
                  <a:pt x="0" y="79716"/>
                  <a:pt x="0" y="86556"/>
                </a:cubicBezTo>
                <a:lnTo>
                  <a:pt x="0" y="123651"/>
                </a:lnTo>
                <a:cubicBezTo>
                  <a:pt x="0" y="130491"/>
                  <a:pt x="5526" y="136016"/>
                  <a:pt x="12365" y="136016"/>
                </a:cubicBezTo>
                <a:cubicBezTo>
                  <a:pt x="19205" y="136016"/>
                  <a:pt x="24730" y="130491"/>
                  <a:pt x="24730" y="123651"/>
                </a:cubicBezTo>
                <a:lnTo>
                  <a:pt x="24730" y="86556"/>
                </a:lnTo>
                <a:close/>
                <a:moveTo>
                  <a:pt x="234937" y="74191"/>
                </a:moveTo>
                <a:cubicBezTo>
                  <a:pt x="228098" y="74191"/>
                  <a:pt x="222572" y="79716"/>
                  <a:pt x="222572" y="86556"/>
                </a:cubicBezTo>
                <a:lnTo>
                  <a:pt x="222572" y="123651"/>
                </a:lnTo>
                <a:cubicBezTo>
                  <a:pt x="222572" y="130491"/>
                  <a:pt x="228098" y="136016"/>
                  <a:pt x="234937" y="136016"/>
                </a:cubicBezTo>
                <a:cubicBezTo>
                  <a:pt x="241777" y="136016"/>
                  <a:pt x="247302" y="130491"/>
                  <a:pt x="247302" y="123651"/>
                </a:cubicBezTo>
                <a:lnTo>
                  <a:pt x="247302" y="86556"/>
                </a:lnTo>
                <a:cubicBezTo>
                  <a:pt x="247302" y="79716"/>
                  <a:pt x="241777" y="74191"/>
                  <a:pt x="234937" y="7419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783124" y="1096373"/>
            <a:ext cx="1582734" cy="230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298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OPSX 斜杠命令体系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53387" y="1393136"/>
            <a:ext cx="5613761" cy="3890888"/>
          </a:xfrm>
          <a:custGeom>
            <a:avLst/>
            <a:gdLst/>
            <a:ahLst/>
            <a:cxnLst/>
            <a:rect l="l" t="t" r="r" b="b"/>
            <a:pathLst>
              <a:path w="5613761" h="3890888">
                <a:moveTo>
                  <a:pt x="32974" y="0"/>
                </a:moveTo>
                <a:lnTo>
                  <a:pt x="5547810" y="0"/>
                </a:lnTo>
                <a:cubicBezTo>
                  <a:pt x="5584234" y="0"/>
                  <a:pt x="5613761" y="29527"/>
                  <a:pt x="5613761" y="65951"/>
                </a:cubicBezTo>
                <a:lnTo>
                  <a:pt x="5613761" y="3824938"/>
                </a:lnTo>
                <a:cubicBezTo>
                  <a:pt x="5613761" y="3861361"/>
                  <a:pt x="5584234" y="3890888"/>
                  <a:pt x="5547810" y="3890888"/>
                </a:cubicBezTo>
                <a:lnTo>
                  <a:pt x="32974" y="3890888"/>
                </a:lnTo>
                <a:cubicBezTo>
                  <a:pt x="14763" y="3890888"/>
                  <a:pt x="0" y="3876126"/>
                  <a:pt x="0" y="3857915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453387" y="1393136"/>
            <a:ext cx="32974" cy="3890888"/>
          </a:xfrm>
          <a:custGeom>
            <a:avLst/>
            <a:gdLst/>
            <a:ahLst/>
            <a:cxnLst/>
            <a:rect l="l" t="t" r="r" b="b"/>
            <a:pathLst>
              <a:path w="32974" h="3890888">
                <a:moveTo>
                  <a:pt x="32974" y="0"/>
                </a:moveTo>
                <a:lnTo>
                  <a:pt x="32974" y="0"/>
                </a:lnTo>
                <a:lnTo>
                  <a:pt x="32974" y="3890888"/>
                </a:lnTo>
                <a:lnTo>
                  <a:pt x="32974" y="3890888"/>
                </a:lnTo>
                <a:cubicBezTo>
                  <a:pt x="14763" y="3890888"/>
                  <a:pt x="0" y="3876126"/>
                  <a:pt x="0" y="3857915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577039" y="1525030"/>
            <a:ext cx="148381" cy="131895"/>
          </a:xfrm>
          <a:custGeom>
            <a:avLst/>
            <a:gdLst/>
            <a:ahLst/>
            <a:cxnLst/>
            <a:rect l="l" t="t" r="r" b="b"/>
            <a:pathLst>
              <a:path w="148381" h="131895">
                <a:moveTo>
                  <a:pt x="79729" y="-4869"/>
                </a:moveTo>
                <a:cubicBezTo>
                  <a:pt x="78673" y="-6930"/>
                  <a:pt x="76535" y="-8243"/>
                  <a:pt x="74216" y="-8243"/>
                </a:cubicBezTo>
                <a:cubicBezTo>
                  <a:pt x="71898" y="-8243"/>
                  <a:pt x="69760" y="-6930"/>
                  <a:pt x="68704" y="-4869"/>
                </a:cubicBezTo>
                <a:lnTo>
                  <a:pt x="49744" y="32278"/>
                </a:lnTo>
                <a:lnTo>
                  <a:pt x="8553" y="38821"/>
                </a:lnTo>
                <a:cubicBezTo>
                  <a:pt x="6260" y="39182"/>
                  <a:pt x="4354" y="40805"/>
                  <a:pt x="3632" y="43020"/>
                </a:cubicBezTo>
                <a:cubicBezTo>
                  <a:pt x="2911" y="45236"/>
                  <a:pt x="3503" y="47657"/>
                  <a:pt x="5126" y="49306"/>
                </a:cubicBezTo>
                <a:lnTo>
                  <a:pt x="34597" y="78802"/>
                </a:lnTo>
                <a:lnTo>
                  <a:pt x="28105" y="119993"/>
                </a:lnTo>
                <a:cubicBezTo>
                  <a:pt x="27744" y="122286"/>
                  <a:pt x="28697" y="124604"/>
                  <a:pt x="30578" y="125970"/>
                </a:cubicBezTo>
                <a:cubicBezTo>
                  <a:pt x="32458" y="127335"/>
                  <a:pt x="34931" y="127541"/>
                  <a:pt x="37018" y="126485"/>
                </a:cubicBezTo>
                <a:lnTo>
                  <a:pt x="74216" y="107576"/>
                </a:lnTo>
                <a:lnTo>
                  <a:pt x="111389" y="126485"/>
                </a:lnTo>
                <a:cubicBezTo>
                  <a:pt x="113450" y="127541"/>
                  <a:pt x="115949" y="127335"/>
                  <a:pt x="117829" y="125970"/>
                </a:cubicBezTo>
                <a:cubicBezTo>
                  <a:pt x="119710" y="124604"/>
                  <a:pt x="120663" y="122312"/>
                  <a:pt x="120302" y="119993"/>
                </a:cubicBezTo>
                <a:lnTo>
                  <a:pt x="113785" y="78802"/>
                </a:lnTo>
                <a:lnTo>
                  <a:pt x="143255" y="49306"/>
                </a:lnTo>
                <a:cubicBezTo>
                  <a:pt x="144904" y="47657"/>
                  <a:pt x="145470" y="45236"/>
                  <a:pt x="144749" y="43020"/>
                </a:cubicBezTo>
                <a:cubicBezTo>
                  <a:pt x="144028" y="40805"/>
                  <a:pt x="142147" y="39182"/>
                  <a:pt x="139829" y="38821"/>
                </a:cubicBezTo>
                <a:lnTo>
                  <a:pt x="98663" y="32278"/>
                </a:lnTo>
                <a:lnTo>
                  <a:pt x="79729" y="-4869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799611" y="1492057"/>
            <a:ext cx="1500300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Core 命令（常用 4 个）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568795" y="1755846"/>
            <a:ext cx="5399432" cy="461631"/>
          </a:xfrm>
          <a:custGeom>
            <a:avLst/>
            <a:gdLst/>
            <a:ahLst/>
            <a:cxnLst/>
            <a:rect l="l" t="t" r="r" b="b"/>
            <a:pathLst>
              <a:path w="5399432" h="461631">
                <a:moveTo>
                  <a:pt x="65949" y="0"/>
                </a:moveTo>
                <a:lnTo>
                  <a:pt x="5333483" y="0"/>
                </a:lnTo>
                <a:cubicBezTo>
                  <a:pt x="5369906" y="0"/>
                  <a:pt x="5399432" y="29526"/>
                  <a:pt x="5399432" y="65949"/>
                </a:cubicBezTo>
                <a:lnTo>
                  <a:pt x="5399432" y="395682"/>
                </a:lnTo>
                <a:cubicBezTo>
                  <a:pt x="5399432" y="432105"/>
                  <a:pt x="5369906" y="461631"/>
                  <a:pt x="5333483" y="461631"/>
                </a:cubicBezTo>
                <a:lnTo>
                  <a:pt x="65949" y="461631"/>
                </a:lnTo>
                <a:cubicBezTo>
                  <a:pt x="29551" y="461631"/>
                  <a:pt x="0" y="432080"/>
                  <a:pt x="0" y="395682"/>
                </a:cubicBezTo>
                <a:lnTo>
                  <a:pt x="0" y="65949"/>
                </a:lnTo>
                <a:cubicBezTo>
                  <a:pt x="0" y="29551"/>
                  <a:pt x="29551" y="0"/>
                  <a:pt x="65949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10"/>
          <p:cNvSpPr/>
          <p:nvPr/>
        </p:nvSpPr>
        <p:spPr>
          <a:xfrm>
            <a:off x="601769" y="1788819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/opsx:propose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01769" y="1986661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一步创建变更并智能生成所有规划文档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68795" y="2250450"/>
            <a:ext cx="5399432" cy="461631"/>
          </a:xfrm>
          <a:custGeom>
            <a:avLst/>
            <a:gdLst/>
            <a:ahLst/>
            <a:cxnLst/>
            <a:rect l="l" t="t" r="r" b="b"/>
            <a:pathLst>
              <a:path w="5399432" h="461631">
                <a:moveTo>
                  <a:pt x="65949" y="0"/>
                </a:moveTo>
                <a:lnTo>
                  <a:pt x="5333483" y="0"/>
                </a:lnTo>
                <a:cubicBezTo>
                  <a:pt x="5369906" y="0"/>
                  <a:pt x="5399432" y="29526"/>
                  <a:pt x="5399432" y="65949"/>
                </a:cubicBezTo>
                <a:lnTo>
                  <a:pt x="5399432" y="395682"/>
                </a:lnTo>
                <a:cubicBezTo>
                  <a:pt x="5399432" y="432105"/>
                  <a:pt x="5369906" y="461631"/>
                  <a:pt x="5333483" y="461631"/>
                </a:cubicBezTo>
                <a:lnTo>
                  <a:pt x="65949" y="461631"/>
                </a:lnTo>
                <a:cubicBezTo>
                  <a:pt x="29551" y="461631"/>
                  <a:pt x="0" y="432080"/>
                  <a:pt x="0" y="395682"/>
                </a:cubicBezTo>
                <a:lnTo>
                  <a:pt x="0" y="65949"/>
                </a:lnTo>
                <a:cubicBezTo>
                  <a:pt x="0" y="29551"/>
                  <a:pt x="29551" y="0"/>
                  <a:pt x="65949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601769" y="2283424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/opsx:explore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01769" y="2481266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进入探索模式，思考问题、调查代码库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68795" y="2745055"/>
            <a:ext cx="5399432" cy="461631"/>
          </a:xfrm>
          <a:custGeom>
            <a:avLst/>
            <a:gdLst/>
            <a:ahLst/>
            <a:cxnLst/>
            <a:rect l="l" t="t" r="r" b="b"/>
            <a:pathLst>
              <a:path w="5399432" h="461631">
                <a:moveTo>
                  <a:pt x="65949" y="0"/>
                </a:moveTo>
                <a:lnTo>
                  <a:pt x="5333483" y="0"/>
                </a:lnTo>
                <a:cubicBezTo>
                  <a:pt x="5369906" y="0"/>
                  <a:pt x="5399432" y="29526"/>
                  <a:pt x="5399432" y="65949"/>
                </a:cubicBezTo>
                <a:lnTo>
                  <a:pt x="5399432" y="395682"/>
                </a:lnTo>
                <a:cubicBezTo>
                  <a:pt x="5399432" y="432105"/>
                  <a:pt x="5369906" y="461631"/>
                  <a:pt x="5333483" y="461631"/>
                </a:cubicBezTo>
                <a:lnTo>
                  <a:pt x="65949" y="461631"/>
                </a:lnTo>
                <a:cubicBezTo>
                  <a:pt x="29551" y="461631"/>
                  <a:pt x="0" y="432080"/>
                  <a:pt x="0" y="395682"/>
                </a:cubicBezTo>
                <a:lnTo>
                  <a:pt x="0" y="65949"/>
                </a:lnTo>
                <a:cubicBezTo>
                  <a:pt x="0" y="29551"/>
                  <a:pt x="29551" y="0"/>
                  <a:pt x="65949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16"/>
          <p:cNvSpPr/>
          <p:nvPr/>
        </p:nvSpPr>
        <p:spPr>
          <a:xfrm>
            <a:off x="601769" y="2778028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/opsx:apply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01769" y="2975870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按照 tasks.md 实现任务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68795" y="3239659"/>
            <a:ext cx="5399432" cy="461631"/>
          </a:xfrm>
          <a:custGeom>
            <a:avLst/>
            <a:gdLst/>
            <a:ahLst/>
            <a:cxnLst/>
            <a:rect l="l" t="t" r="r" b="b"/>
            <a:pathLst>
              <a:path w="5399432" h="461631">
                <a:moveTo>
                  <a:pt x="65949" y="0"/>
                </a:moveTo>
                <a:lnTo>
                  <a:pt x="5333483" y="0"/>
                </a:lnTo>
                <a:cubicBezTo>
                  <a:pt x="5369906" y="0"/>
                  <a:pt x="5399432" y="29526"/>
                  <a:pt x="5399432" y="65949"/>
                </a:cubicBezTo>
                <a:lnTo>
                  <a:pt x="5399432" y="395682"/>
                </a:lnTo>
                <a:cubicBezTo>
                  <a:pt x="5399432" y="432105"/>
                  <a:pt x="5369906" y="461631"/>
                  <a:pt x="5333483" y="461631"/>
                </a:cubicBezTo>
                <a:lnTo>
                  <a:pt x="65949" y="461631"/>
                </a:lnTo>
                <a:cubicBezTo>
                  <a:pt x="29551" y="461631"/>
                  <a:pt x="0" y="432080"/>
                  <a:pt x="0" y="395682"/>
                </a:cubicBezTo>
                <a:lnTo>
                  <a:pt x="0" y="65949"/>
                </a:lnTo>
                <a:cubicBezTo>
                  <a:pt x="0" y="29551"/>
                  <a:pt x="29551" y="0"/>
                  <a:pt x="65949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601769" y="3272633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/opsx:archive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601769" y="3470475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完成并归档当前变更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145911" y="1393136"/>
            <a:ext cx="5613761" cy="3890888"/>
          </a:xfrm>
          <a:custGeom>
            <a:avLst/>
            <a:gdLst/>
            <a:ahLst/>
            <a:cxnLst/>
            <a:rect l="l" t="t" r="r" b="b"/>
            <a:pathLst>
              <a:path w="5613761" h="3890888">
                <a:moveTo>
                  <a:pt x="32974" y="0"/>
                </a:moveTo>
                <a:lnTo>
                  <a:pt x="5547810" y="0"/>
                </a:lnTo>
                <a:cubicBezTo>
                  <a:pt x="5584234" y="0"/>
                  <a:pt x="5613761" y="29527"/>
                  <a:pt x="5613761" y="65951"/>
                </a:cubicBezTo>
                <a:lnTo>
                  <a:pt x="5613761" y="3824938"/>
                </a:lnTo>
                <a:cubicBezTo>
                  <a:pt x="5613761" y="3861361"/>
                  <a:pt x="5584234" y="3890888"/>
                  <a:pt x="5547810" y="3890888"/>
                </a:cubicBezTo>
                <a:lnTo>
                  <a:pt x="32974" y="3890888"/>
                </a:lnTo>
                <a:cubicBezTo>
                  <a:pt x="14763" y="3890888"/>
                  <a:pt x="0" y="3876126"/>
                  <a:pt x="0" y="3857915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Shape 22"/>
          <p:cNvSpPr/>
          <p:nvPr/>
        </p:nvSpPr>
        <p:spPr>
          <a:xfrm>
            <a:off x="6145911" y="1393136"/>
            <a:ext cx="32974" cy="3890888"/>
          </a:xfrm>
          <a:custGeom>
            <a:avLst/>
            <a:gdLst/>
            <a:ahLst/>
            <a:cxnLst/>
            <a:rect l="l" t="t" r="r" b="b"/>
            <a:pathLst>
              <a:path w="32974" h="3890888">
                <a:moveTo>
                  <a:pt x="32974" y="0"/>
                </a:moveTo>
                <a:lnTo>
                  <a:pt x="32974" y="0"/>
                </a:lnTo>
                <a:lnTo>
                  <a:pt x="32974" y="3890888"/>
                </a:lnTo>
                <a:lnTo>
                  <a:pt x="32974" y="3890888"/>
                </a:lnTo>
                <a:cubicBezTo>
                  <a:pt x="14763" y="3890888"/>
                  <a:pt x="0" y="3876126"/>
                  <a:pt x="0" y="3857915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Shape 23"/>
          <p:cNvSpPr/>
          <p:nvPr/>
        </p:nvSpPr>
        <p:spPr>
          <a:xfrm>
            <a:off x="6277806" y="1525030"/>
            <a:ext cx="131895" cy="131895"/>
          </a:xfrm>
          <a:custGeom>
            <a:avLst/>
            <a:gdLst/>
            <a:ahLst/>
            <a:cxnLst/>
            <a:rect l="l" t="t" r="r" b="b"/>
            <a:pathLst>
              <a:path w="131895" h="131895">
                <a:moveTo>
                  <a:pt x="59894" y="1340"/>
                </a:moveTo>
                <a:cubicBezTo>
                  <a:pt x="63732" y="-438"/>
                  <a:pt x="68163" y="-438"/>
                  <a:pt x="72001" y="1340"/>
                </a:cubicBezTo>
                <a:lnTo>
                  <a:pt x="128314" y="27358"/>
                </a:lnTo>
                <a:cubicBezTo>
                  <a:pt x="130503" y="28362"/>
                  <a:pt x="131895" y="30552"/>
                  <a:pt x="131895" y="32974"/>
                </a:cubicBezTo>
                <a:cubicBezTo>
                  <a:pt x="131895" y="35395"/>
                  <a:pt x="130503" y="37585"/>
                  <a:pt x="128314" y="38589"/>
                </a:cubicBezTo>
                <a:lnTo>
                  <a:pt x="72001" y="64608"/>
                </a:lnTo>
                <a:cubicBezTo>
                  <a:pt x="68163" y="66385"/>
                  <a:pt x="63732" y="66385"/>
                  <a:pt x="59894" y="64608"/>
                </a:cubicBezTo>
                <a:lnTo>
                  <a:pt x="3581" y="38589"/>
                </a:lnTo>
                <a:cubicBezTo>
                  <a:pt x="1391" y="37559"/>
                  <a:pt x="0" y="35369"/>
                  <a:pt x="0" y="32974"/>
                </a:cubicBezTo>
                <a:cubicBezTo>
                  <a:pt x="0" y="30578"/>
                  <a:pt x="1391" y="28362"/>
                  <a:pt x="3581" y="27358"/>
                </a:cubicBezTo>
                <a:lnTo>
                  <a:pt x="59894" y="1340"/>
                </a:lnTo>
                <a:close/>
                <a:moveTo>
                  <a:pt x="12391" y="56261"/>
                </a:moveTo>
                <a:lnTo>
                  <a:pt x="54716" y="75814"/>
                </a:lnTo>
                <a:cubicBezTo>
                  <a:pt x="61851" y="79111"/>
                  <a:pt x="70069" y="79111"/>
                  <a:pt x="77205" y="75814"/>
                </a:cubicBezTo>
                <a:lnTo>
                  <a:pt x="119529" y="56261"/>
                </a:lnTo>
                <a:lnTo>
                  <a:pt x="128314" y="60331"/>
                </a:lnTo>
                <a:cubicBezTo>
                  <a:pt x="130503" y="61336"/>
                  <a:pt x="131895" y="63526"/>
                  <a:pt x="131895" y="65947"/>
                </a:cubicBezTo>
                <a:cubicBezTo>
                  <a:pt x="131895" y="68369"/>
                  <a:pt x="130503" y="70558"/>
                  <a:pt x="128314" y="71563"/>
                </a:cubicBezTo>
                <a:lnTo>
                  <a:pt x="72001" y="97581"/>
                </a:lnTo>
                <a:cubicBezTo>
                  <a:pt x="68163" y="99359"/>
                  <a:pt x="63732" y="99359"/>
                  <a:pt x="59894" y="97581"/>
                </a:cubicBezTo>
                <a:lnTo>
                  <a:pt x="3581" y="71563"/>
                </a:lnTo>
                <a:cubicBezTo>
                  <a:pt x="1391" y="70533"/>
                  <a:pt x="0" y="68343"/>
                  <a:pt x="0" y="65947"/>
                </a:cubicBezTo>
                <a:cubicBezTo>
                  <a:pt x="0" y="63552"/>
                  <a:pt x="1391" y="61336"/>
                  <a:pt x="3581" y="60331"/>
                </a:cubicBezTo>
                <a:lnTo>
                  <a:pt x="12365" y="56261"/>
                </a:lnTo>
                <a:close/>
                <a:moveTo>
                  <a:pt x="3581" y="93305"/>
                </a:moveTo>
                <a:lnTo>
                  <a:pt x="12365" y="89235"/>
                </a:lnTo>
                <a:lnTo>
                  <a:pt x="54690" y="108787"/>
                </a:lnTo>
                <a:cubicBezTo>
                  <a:pt x="61826" y="112085"/>
                  <a:pt x="70043" y="112085"/>
                  <a:pt x="77179" y="108787"/>
                </a:cubicBezTo>
                <a:lnTo>
                  <a:pt x="119504" y="89235"/>
                </a:lnTo>
                <a:lnTo>
                  <a:pt x="128288" y="93305"/>
                </a:lnTo>
                <a:cubicBezTo>
                  <a:pt x="130478" y="94310"/>
                  <a:pt x="131869" y="96499"/>
                  <a:pt x="131869" y="98921"/>
                </a:cubicBezTo>
                <a:cubicBezTo>
                  <a:pt x="131869" y="101342"/>
                  <a:pt x="130478" y="103532"/>
                  <a:pt x="128288" y="104537"/>
                </a:cubicBezTo>
                <a:lnTo>
                  <a:pt x="71975" y="130555"/>
                </a:lnTo>
                <a:cubicBezTo>
                  <a:pt x="68137" y="132332"/>
                  <a:pt x="63706" y="132332"/>
                  <a:pt x="59868" y="130555"/>
                </a:cubicBezTo>
                <a:lnTo>
                  <a:pt x="3581" y="104537"/>
                </a:lnTo>
                <a:cubicBezTo>
                  <a:pt x="1391" y="103506"/>
                  <a:pt x="0" y="101317"/>
                  <a:pt x="0" y="98921"/>
                </a:cubicBezTo>
                <a:cubicBezTo>
                  <a:pt x="0" y="96525"/>
                  <a:pt x="1391" y="94310"/>
                  <a:pt x="3581" y="93305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4"/>
          <p:cNvSpPr/>
          <p:nvPr/>
        </p:nvSpPr>
        <p:spPr>
          <a:xfrm>
            <a:off x="6492134" y="1492057"/>
            <a:ext cx="1871254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扩展命令（通过 profile 开启）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261319" y="1755846"/>
            <a:ext cx="5399432" cy="461631"/>
          </a:xfrm>
          <a:custGeom>
            <a:avLst/>
            <a:gdLst/>
            <a:ahLst/>
            <a:cxnLst/>
            <a:rect l="l" t="t" r="r" b="b"/>
            <a:pathLst>
              <a:path w="5399432" h="461631">
                <a:moveTo>
                  <a:pt x="32974" y="0"/>
                </a:moveTo>
                <a:lnTo>
                  <a:pt x="5366458" y="0"/>
                </a:lnTo>
                <a:cubicBezTo>
                  <a:pt x="5384669" y="0"/>
                  <a:pt x="5399432" y="14763"/>
                  <a:pt x="5399432" y="32974"/>
                </a:cubicBezTo>
                <a:lnTo>
                  <a:pt x="5399432" y="428657"/>
                </a:lnTo>
                <a:cubicBezTo>
                  <a:pt x="5399432" y="446868"/>
                  <a:pt x="5384669" y="461631"/>
                  <a:pt x="5366458" y="461631"/>
                </a:cubicBezTo>
                <a:lnTo>
                  <a:pt x="32974" y="461631"/>
                </a:lnTo>
                <a:cubicBezTo>
                  <a:pt x="14775" y="461631"/>
                  <a:pt x="0" y="446856"/>
                  <a:pt x="0" y="428657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6294293" y="1788819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/opsx:new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294293" y="1986661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仅初始化变更目录结构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261319" y="2250450"/>
            <a:ext cx="5399432" cy="461631"/>
          </a:xfrm>
          <a:custGeom>
            <a:avLst/>
            <a:gdLst/>
            <a:ahLst/>
            <a:cxnLst/>
            <a:rect l="l" t="t" r="r" b="b"/>
            <a:pathLst>
              <a:path w="5399432" h="461631">
                <a:moveTo>
                  <a:pt x="32974" y="0"/>
                </a:moveTo>
                <a:lnTo>
                  <a:pt x="5366458" y="0"/>
                </a:lnTo>
                <a:cubicBezTo>
                  <a:pt x="5384669" y="0"/>
                  <a:pt x="5399432" y="14763"/>
                  <a:pt x="5399432" y="32974"/>
                </a:cubicBezTo>
                <a:lnTo>
                  <a:pt x="5399432" y="428657"/>
                </a:lnTo>
                <a:cubicBezTo>
                  <a:pt x="5399432" y="446868"/>
                  <a:pt x="5384669" y="461631"/>
                  <a:pt x="5366458" y="461631"/>
                </a:cubicBezTo>
                <a:lnTo>
                  <a:pt x="32974" y="461631"/>
                </a:lnTo>
                <a:cubicBezTo>
                  <a:pt x="14775" y="461631"/>
                  <a:pt x="0" y="446856"/>
                  <a:pt x="0" y="428657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9"/>
          <p:cNvSpPr/>
          <p:nvPr/>
        </p:nvSpPr>
        <p:spPr>
          <a:xfrm>
            <a:off x="6294293" y="2283424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/opsx:continue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6294293" y="2481266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按依赖顺序创建下一个文档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261319" y="2745055"/>
            <a:ext cx="5399432" cy="461631"/>
          </a:xfrm>
          <a:custGeom>
            <a:avLst/>
            <a:gdLst/>
            <a:ahLst/>
            <a:cxnLst/>
            <a:rect l="l" t="t" r="r" b="b"/>
            <a:pathLst>
              <a:path w="5399432" h="461631">
                <a:moveTo>
                  <a:pt x="32974" y="0"/>
                </a:moveTo>
                <a:lnTo>
                  <a:pt x="5366458" y="0"/>
                </a:lnTo>
                <a:cubicBezTo>
                  <a:pt x="5384669" y="0"/>
                  <a:pt x="5399432" y="14763"/>
                  <a:pt x="5399432" y="32974"/>
                </a:cubicBezTo>
                <a:lnTo>
                  <a:pt x="5399432" y="428657"/>
                </a:lnTo>
                <a:cubicBezTo>
                  <a:pt x="5399432" y="446868"/>
                  <a:pt x="5384669" y="461631"/>
                  <a:pt x="5366458" y="461631"/>
                </a:cubicBezTo>
                <a:lnTo>
                  <a:pt x="32974" y="461631"/>
                </a:lnTo>
                <a:cubicBezTo>
                  <a:pt x="14775" y="461631"/>
                  <a:pt x="0" y="446856"/>
                  <a:pt x="0" y="428657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Text 32"/>
          <p:cNvSpPr/>
          <p:nvPr/>
        </p:nvSpPr>
        <p:spPr>
          <a:xfrm>
            <a:off x="6294293" y="2778028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/opsx:ff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6294293" y="2975870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快进生成所有规划文档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261319" y="3239659"/>
            <a:ext cx="5399432" cy="461631"/>
          </a:xfrm>
          <a:custGeom>
            <a:avLst/>
            <a:gdLst/>
            <a:ahLst/>
            <a:cxnLst/>
            <a:rect l="l" t="t" r="r" b="b"/>
            <a:pathLst>
              <a:path w="5399432" h="461631">
                <a:moveTo>
                  <a:pt x="32974" y="0"/>
                </a:moveTo>
                <a:lnTo>
                  <a:pt x="5366458" y="0"/>
                </a:lnTo>
                <a:cubicBezTo>
                  <a:pt x="5384669" y="0"/>
                  <a:pt x="5399432" y="14763"/>
                  <a:pt x="5399432" y="32974"/>
                </a:cubicBezTo>
                <a:lnTo>
                  <a:pt x="5399432" y="428657"/>
                </a:lnTo>
                <a:cubicBezTo>
                  <a:pt x="5399432" y="446868"/>
                  <a:pt x="5384669" y="461631"/>
                  <a:pt x="5366458" y="461631"/>
                </a:cubicBezTo>
                <a:lnTo>
                  <a:pt x="32974" y="461631"/>
                </a:lnTo>
                <a:cubicBezTo>
                  <a:pt x="14775" y="461631"/>
                  <a:pt x="0" y="446856"/>
                  <a:pt x="0" y="428657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6294293" y="3272633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/opsx:verify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294293" y="3470475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验证实现是否与规范一致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261319" y="3734264"/>
            <a:ext cx="5399432" cy="461631"/>
          </a:xfrm>
          <a:custGeom>
            <a:avLst/>
            <a:gdLst/>
            <a:ahLst/>
            <a:cxnLst/>
            <a:rect l="l" t="t" r="r" b="b"/>
            <a:pathLst>
              <a:path w="5399432" h="461631">
                <a:moveTo>
                  <a:pt x="32974" y="0"/>
                </a:moveTo>
                <a:lnTo>
                  <a:pt x="5366458" y="0"/>
                </a:lnTo>
                <a:cubicBezTo>
                  <a:pt x="5384669" y="0"/>
                  <a:pt x="5399432" y="14763"/>
                  <a:pt x="5399432" y="32974"/>
                </a:cubicBezTo>
                <a:lnTo>
                  <a:pt x="5399432" y="428657"/>
                </a:lnTo>
                <a:cubicBezTo>
                  <a:pt x="5399432" y="446868"/>
                  <a:pt x="5384669" y="461631"/>
                  <a:pt x="5366458" y="461631"/>
                </a:cubicBezTo>
                <a:lnTo>
                  <a:pt x="32974" y="461631"/>
                </a:lnTo>
                <a:cubicBezTo>
                  <a:pt x="14775" y="461631"/>
                  <a:pt x="0" y="446856"/>
                  <a:pt x="0" y="428657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6294293" y="3767237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/opsx:sync</a:t>
            </a:r>
            <a:endParaRPr lang="en-US" sz="1600" dirty="0"/>
          </a:p>
        </p:txBody>
      </p:sp>
      <p:sp>
        <p:nvSpPr>
          <p:cNvPr id="41" name="Text 39"/>
          <p:cNvSpPr/>
          <p:nvPr/>
        </p:nvSpPr>
        <p:spPr>
          <a:xfrm>
            <a:off x="6294293" y="3965079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将 Delta Spec 合并到主规范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6261319" y="4228868"/>
            <a:ext cx="5399432" cy="461631"/>
          </a:xfrm>
          <a:custGeom>
            <a:avLst/>
            <a:gdLst/>
            <a:ahLst/>
            <a:cxnLst/>
            <a:rect l="l" t="t" r="r" b="b"/>
            <a:pathLst>
              <a:path w="5399432" h="461631">
                <a:moveTo>
                  <a:pt x="32974" y="0"/>
                </a:moveTo>
                <a:lnTo>
                  <a:pt x="5366458" y="0"/>
                </a:lnTo>
                <a:cubicBezTo>
                  <a:pt x="5384669" y="0"/>
                  <a:pt x="5399432" y="14763"/>
                  <a:pt x="5399432" y="32974"/>
                </a:cubicBezTo>
                <a:lnTo>
                  <a:pt x="5399432" y="428657"/>
                </a:lnTo>
                <a:cubicBezTo>
                  <a:pt x="5399432" y="446868"/>
                  <a:pt x="5384669" y="461631"/>
                  <a:pt x="5366458" y="461631"/>
                </a:cubicBezTo>
                <a:lnTo>
                  <a:pt x="32974" y="461631"/>
                </a:lnTo>
                <a:cubicBezTo>
                  <a:pt x="14775" y="461631"/>
                  <a:pt x="0" y="446856"/>
                  <a:pt x="0" y="428657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41"/>
          <p:cNvSpPr/>
          <p:nvPr/>
        </p:nvSpPr>
        <p:spPr>
          <a:xfrm>
            <a:off x="6294293" y="4261842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/opsx:bulk-archive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294293" y="4459684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批量归档多个已完成的变更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6261319" y="4723473"/>
            <a:ext cx="5399432" cy="461631"/>
          </a:xfrm>
          <a:custGeom>
            <a:avLst/>
            <a:gdLst/>
            <a:ahLst/>
            <a:cxnLst/>
            <a:rect l="l" t="t" r="r" b="b"/>
            <a:pathLst>
              <a:path w="5399432" h="461631">
                <a:moveTo>
                  <a:pt x="32974" y="0"/>
                </a:moveTo>
                <a:lnTo>
                  <a:pt x="5366458" y="0"/>
                </a:lnTo>
                <a:cubicBezTo>
                  <a:pt x="5384669" y="0"/>
                  <a:pt x="5399432" y="14763"/>
                  <a:pt x="5399432" y="32974"/>
                </a:cubicBezTo>
                <a:lnTo>
                  <a:pt x="5399432" y="428657"/>
                </a:lnTo>
                <a:cubicBezTo>
                  <a:pt x="5399432" y="446868"/>
                  <a:pt x="5384669" y="461631"/>
                  <a:pt x="5366458" y="461631"/>
                </a:cubicBezTo>
                <a:lnTo>
                  <a:pt x="32974" y="461631"/>
                </a:lnTo>
                <a:cubicBezTo>
                  <a:pt x="14775" y="461631"/>
                  <a:pt x="0" y="446856"/>
                  <a:pt x="0" y="428657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Text 44"/>
          <p:cNvSpPr/>
          <p:nvPr/>
        </p:nvSpPr>
        <p:spPr>
          <a:xfrm>
            <a:off x="6294293" y="4756446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/opsx:onboard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6294293" y="4954288"/>
            <a:ext cx="5399432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带教 15 分钟全流程引导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333858" y="5461258"/>
            <a:ext cx="11524284" cy="1063400"/>
          </a:xfrm>
          <a:custGeom>
            <a:avLst/>
            <a:gdLst/>
            <a:ahLst/>
            <a:cxnLst/>
            <a:rect l="l" t="t" r="r" b="b"/>
            <a:pathLst>
              <a:path w="11524284" h="1063400">
                <a:moveTo>
                  <a:pt x="65952" y="0"/>
                </a:moveTo>
                <a:lnTo>
                  <a:pt x="11458332" y="0"/>
                </a:lnTo>
                <a:cubicBezTo>
                  <a:pt x="11494756" y="0"/>
                  <a:pt x="11524284" y="29528"/>
                  <a:pt x="11524284" y="65952"/>
                </a:cubicBezTo>
                <a:lnTo>
                  <a:pt x="11524284" y="997448"/>
                </a:lnTo>
                <a:cubicBezTo>
                  <a:pt x="11524284" y="1033872"/>
                  <a:pt x="11494756" y="1063400"/>
                  <a:pt x="11458332" y="1063400"/>
                </a:cubicBezTo>
                <a:lnTo>
                  <a:pt x="65952" y="1063400"/>
                </a:lnTo>
                <a:cubicBezTo>
                  <a:pt x="29528" y="1063400"/>
                  <a:pt x="0" y="1033872"/>
                  <a:pt x="0" y="997448"/>
                </a:cubicBezTo>
                <a:lnTo>
                  <a:pt x="0" y="65952"/>
                </a:lnTo>
                <a:cubicBezTo>
                  <a:pt x="0" y="29552"/>
                  <a:pt x="29552" y="0"/>
                  <a:pt x="65952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" name="Shape 47"/>
          <p:cNvSpPr/>
          <p:nvPr/>
        </p:nvSpPr>
        <p:spPr>
          <a:xfrm>
            <a:off x="478118" y="5597274"/>
            <a:ext cx="123651" cy="164868"/>
          </a:xfrm>
          <a:custGeom>
            <a:avLst/>
            <a:gdLst/>
            <a:ahLst/>
            <a:cxnLst/>
            <a:rect l="l" t="t" r="r" b="b"/>
            <a:pathLst>
              <a:path w="123651" h="164868">
                <a:moveTo>
                  <a:pt x="94316" y="123651"/>
                </a:moveTo>
                <a:cubicBezTo>
                  <a:pt x="96667" y="116470"/>
                  <a:pt x="101368" y="109966"/>
                  <a:pt x="106681" y="104363"/>
                </a:cubicBezTo>
                <a:cubicBezTo>
                  <a:pt x="117211" y="93286"/>
                  <a:pt x="123651" y="78312"/>
                  <a:pt x="123651" y="61826"/>
                </a:cubicBezTo>
                <a:cubicBezTo>
                  <a:pt x="123651" y="27693"/>
                  <a:pt x="95958" y="0"/>
                  <a:pt x="61826" y="0"/>
                </a:cubicBezTo>
                <a:cubicBezTo>
                  <a:pt x="27693" y="0"/>
                  <a:pt x="0" y="27693"/>
                  <a:pt x="0" y="61826"/>
                </a:cubicBezTo>
                <a:cubicBezTo>
                  <a:pt x="0" y="78312"/>
                  <a:pt x="6440" y="93286"/>
                  <a:pt x="16970" y="104363"/>
                </a:cubicBezTo>
                <a:cubicBezTo>
                  <a:pt x="22283" y="109966"/>
                  <a:pt x="27016" y="116470"/>
                  <a:pt x="29335" y="123651"/>
                </a:cubicBezTo>
                <a:lnTo>
                  <a:pt x="94284" y="123651"/>
                </a:lnTo>
                <a:close/>
                <a:moveTo>
                  <a:pt x="92738" y="139108"/>
                </a:moveTo>
                <a:lnTo>
                  <a:pt x="30913" y="139108"/>
                </a:lnTo>
                <a:lnTo>
                  <a:pt x="30913" y="144260"/>
                </a:lnTo>
                <a:cubicBezTo>
                  <a:pt x="30913" y="158492"/>
                  <a:pt x="42441" y="170020"/>
                  <a:pt x="56673" y="170020"/>
                </a:cubicBezTo>
                <a:lnTo>
                  <a:pt x="66978" y="170020"/>
                </a:lnTo>
                <a:cubicBezTo>
                  <a:pt x="81210" y="170020"/>
                  <a:pt x="92738" y="158492"/>
                  <a:pt x="92738" y="144260"/>
                </a:cubicBezTo>
                <a:lnTo>
                  <a:pt x="92738" y="139108"/>
                </a:lnTo>
                <a:close/>
                <a:moveTo>
                  <a:pt x="59249" y="36065"/>
                </a:moveTo>
                <a:cubicBezTo>
                  <a:pt x="46434" y="36065"/>
                  <a:pt x="36065" y="46434"/>
                  <a:pt x="36065" y="59249"/>
                </a:cubicBezTo>
                <a:cubicBezTo>
                  <a:pt x="36065" y="63532"/>
                  <a:pt x="32619" y="66978"/>
                  <a:pt x="28337" y="66978"/>
                </a:cubicBezTo>
                <a:cubicBezTo>
                  <a:pt x="24054" y="66978"/>
                  <a:pt x="20609" y="63532"/>
                  <a:pt x="20609" y="59249"/>
                </a:cubicBezTo>
                <a:cubicBezTo>
                  <a:pt x="20609" y="37900"/>
                  <a:pt x="37900" y="20609"/>
                  <a:pt x="59249" y="20609"/>
                </a:cubicBezTo>
                <a:cubicBezTo>
                  <a:pt x="63532" y="20609"/>
                  <a:pt x="66978" y="24054"/>
                  <a:pt x="66978" y="28337"/>
                </a:cubicBezTo>
                <a:cubicBezTo>
                  <a:pt x="66978" y="32619"/>
                  <a:pt x="63532" y="36065"/>
                  <a:pt x="59249" y="36065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8"/>
          <p:cNvSpPr/>
          <p:nvPr/>
        </p:nvSpPr>
        <p:spPr>
          <a:xfrm>
            <a:off x="741907" y="5564300"/>
            <a:ext cx="1203538" cy="230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8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与 AI 协作的技巧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453387" y="5861063"/>
            <a:ext cx="2761542" cy="560552"/>
          </a:xfrm>
          <a:custGeom>
            <a:avLst/>
            <a:gdLst/>
            <a:ahLst/>
            <a:cxnLst/>
            <a:rect l="l" t="t" r="r" b="b"/>
            <a:pathLst>
              <a:path w="2761542" h="560552">
                <a:moveTo>
                  <a:pt x="32974" y="0"/>
                </a:moveTo>
                <a:lnTo>
                  <a:pt x="2695593" y="0"/>
                </a:lnTo>
                <a:cubicBezTo>
                  <a:pt x="2732015" y="0"/>
                  <a:pt x="2761542" y="29526"/>
                  <a:pt x="2761542" y="65949"/>
                </a:cubicBezTo>
                <a:lnTo>
                  <a:pt x="2761542" y="494603"/>
                </a:lnTo>
                <a:cubicBezTo>
                  <a:pt x="2761542" y="531025"/>
                  <a:pt x="2732015" y="560552"/>
                  <a:pt x="2695593" y="560552"/>
                </a:cubicBezTo>
                <a:lnTo>
                  <a:pt x="32974" y="560552"/>
                </a:lnTo>
                <a:cubicBezTo>
                  <a:pt x="14763" y="560552"/>
                  <a:pt x="0" y="545789"/>
                  <a:pt x="0" y="527578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Shape 50"/>
          <p:cNvSpPr/>
          <p:nvPr/>
        </p:nvSpPr>
        <p:spPr>
          <a:xfrm>
            <a:off x="453387" y="5861063"/>
            <a:ext cx="32974" cy="560552"/>
          </a:xfrm>
          <a:custGeom>
            <a:avLst/>
            <a:gdLst/>
            <a:ahLst/>
            <a:cxnLst/>
            <a:rect l="l" t="t" r="r" b="b"/>
            <a:pathLst>
              <a:path w="32974" h="560552">
                <a:moveTo>
                  <a:pt x="32974" y="0"/>
                </a:moveTo>
                <a:lnTo>
                  <a:pt x="32974" y="0"/>
                </a:lnTo>
                <a:lnTo>
                  <a:pt x="32974" y="560552"/>
                </a:lnTo>
                <a:lnTo>
                  <a:pt x="32974" y="560552"/>
                </a:lnTo>
                <a:cubicBezTo>
                  <a:pt x="14763" y="560552"/>
                  <a:pt x="0" y="545789"/>
                  <a:pt x="0" y="527578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Shape 51"/>
          <p:cNvSpPr/>
          <p:nvPr/>
        </p:nvSpPr>
        <p:spPr>
          <a:xfrm>
            <a:off x="535822" y="5927010"/>
            <a:ext cx="197842" cy="197842"/>
          </a:xfrm>
          <a:custGeom>
            <a:avLst/>
            <a:gdLst/>
            <a:ahLst/>
            <a:cxnLst/>
            <a:rect l="l" t="t" r="r" b="b"/>
            <a:pathLst>
              <a:path w="197842" h="197842">
                <a:moveTo>
                  <a:pt x="98921" y="0"/>
                </a:moveTo>
                <a:lnTo>
                  <a:pt x="98921" y="0"/>
                </a:lnTo>
                <a:cubicBezTo>
                  <a:pt x="153517" y="0"/>
                  <a:pt x="197842" y="44325"/>
                  <a:pt x="197842" y="98921"/>
                </a:cubicBezTo>
                <a:lnTo>
                  <a:pt x="197842" y="98921"/>
                </a:lnTo>
                <a:cubicBezTo>
                  <a:pt x="197842" y="153517"/>
                  <a:pt x="153517" y="197842"/>
                  <a:pt x="98921" y="197842"/>
                </a:cubicBezTo>
                <a:lnTo>
                  <a:pt x="98921" y="197842"/>
                </a:lnTo>
                <a:cubicBezTo>
                  <a:pt x="44325" y="197842"/>
                  <a:pt x="0" y="153517"/>
                  <a:pt x="0" y="98921"/>
                </a:cubicBezTo>
                <a:lnTo>
                  <a:pt x="0" y="98921"/>
                </a:lnTo>
                <a:cubicBezTo>
                  <a:pt x="0" y="44325"/>
                  <a:pt x="44325" y="0"/>
                  <a:pt x="98921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2"/>
          <p:cNvSpPr/>
          <p:nvPr/>
        </p:nvSpPr>
        <p:spPr>
          <a:xfrm>
            <a:off x="506970" y="5927010"/>
            <a:ext cx="255546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09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1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799611" y="5927010"/>
            <a:ext cx="857314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先探索后提案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535822" y="6157826"/>
            <a:ext cx="2679108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不确定时先用 /opsx:explore 思考</a:t>
            </a:r>
            <a:endParaRPr lang="en-US" sz="1600" dirty="0"/>
          </a:p>
        </p:txBody>
      </p:sp>
      <p:sp>
        <p:nvSpPr>
          <p:cNvPr id="57" name="Shape 55"/>
          <p:cNvSpPr/>
          <p:nvPr/>
        </p:nvSpPr>
        <p:spPr>
          <a:xfrm>
            <a:off x="3299617" y="5861063"/>
            <a:ext cx="2761542" cy="560552"/>
          </a:xfrm>
          <a:custGeom>
            <a:avLst/>
            <a:gdLst/>
            <a:ahLst/>
            <a:cxnLst/>
            <a:rect l="l" t="t" r="r" b="b"/>
            <a:pathLst>
              <a:path w="2761542" h="560552">
                <a:moveTo>
                  <a:pt x="32974" y="0"/>
                </a:moveTo>
                <a:lnTo>
                  <a:pt x="2695593" y="0"/>
                </a:lnTo>
                <a:cubicBezTo>
                  <a:pt x="2732015" y="0"/>
                  <a:pt x="2761542" y="29526"/>
                  <a:pt x="2761542" y="65949"/>
                </a:cubicBezTo>
                <a:lnTo>
                  <a:pt x="2761542" y="494603"/>
                </a:lnTo>
                <a:cubicBezTo>
                  <a:pt x="2761542" y="531025"/>
                  <a:pt x="2732015" y="560552"/>
                  <a:pt x="2695593" y="560552"/>
                </a:cubicBezTo>
                <a:lnTo>
                  <a:pt x="32974" y="560552"/>
                </a:lnTo>
                <a:cubicBezTo>
                  <a:pt x="14763" y="560552"/>
                  <a:pt x="0" y="545789"/>
                  <a:pt x="0" y="527578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8" name="Shape 56"/>
          <p:cNvSpPr/>
          <p:nvPr/>
        </p:nvSpPr>
        <p:spPr>
          <a:xfrm>
            <a:off x="3299617" y="5861063"/>
            <a:ext cx="32974" cy="560552"/>
          </a:xfrm>
          <a:custGeom>
            <a:avLst/>
            <a:gdLst/>
            <a:ahLst/>
            <a:cxnLst/>
            <a:rect l="l" t="t" r="r" b="b"/>
            <a:pathLst>
              <a:path w="32974" h="560552">
                <a:moveTo>
                  <a:pt x="32974" y="0"/>
                </a:moveTo>
                <a:lnTo>
                  <a:pt x="32974" y="0"/>
                </a:lnTo>
                <a:lnTo>
                  <a:pt x="32974" y="560552"/>
                </a:lnTo>
                <a:lnTo>
                  <a:pt x="32974" y="560552"/>
                </a:lnTo>
                <a:cubicBezTo>
                  <a:pt x="14763" y="560552"/>
                  <a:pt x="0" y="545789"/>
                  <a:pt x="0" y="527578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Shape 57"/>
          <p:cNvSpPr/>
          <p:nvPr/>
        </p:nvSpPr>
        <p:spPr>
          <a:xfrm>
            <a:off x="3382051" y="5927010"/>
            <a:ext cx="197842" cy="197842"/>
          </a:xfrm>
          <a:custGeom>
            <a:avLst/>
            <a:gdLst/>
            <a:ahLst/>
            <a:cxnLst/>
            <a:rect l="l" t="t" r="r" b="b"/>
            <a:pathLst>
              <a:path w="197842" h="197842">
                <a:moveTo>
                  <a:pt x="98921" y="0"/>
                </a:moveTo>
                <a:lnTo>
                  <a:pt x="98921" y="0"/>
                </a:lnTo>
                <a:cubicBezTo>
                  <a:pt x="153517" y="0"/>
                  <a:pt x="197842" y="44325"/>
                  <a:pt x="197842" y="98921"/>
                </a:cubicBezTo>
                <a:lnTo>
                  <a:pt x="197842" y="98921"/>
                </a:lnTo>
                <a:cubicBezTo>
                  <a:pt x="197842" y="153517"/>
                  <a:pt x="153517" y="197842"/>
                  <a:pt x="98921" y="197842"/>
                </a:cubicBezTo>
                <a:lnTo>
                  <a:pt x="98921" y="197842"/>
                </a:lnTo>
                <a:cubicBezTo>
                  <a:pt x="44325" y="197842"/>
                  <a:pt x="0" y="153517"/>
                  <a:pt x="0" y="98921"/>
                </a:cubicBezTo>
                <a:lnTo>
                  <a:pt x="0" y="98921"/>
                </a:lnTo>
                <a:cubicBezTo>
                  <a:pt x="0" y="44325"/>
                  <a:pt x="44325" y="0"/>
                  <a:pt x="98921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Text 58"/>
          <p:cNvSpPr/>
          <p:nvPr/>
        </p:nvSpPr>
        <p:spPr>
          <a:xfrm>
            <a:off x="3353199" y="5927010"/>
            <a:ext cx="255546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09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2</a:t>
            </a:r>
            <a:endParaRPr lang="en-US" sz="1600" dirty="0"/>
          </a:p>
        </p:txBody>
      </p:sp>
      <p:sp>
        <p:nvSpPr>
          <p:cNvPr id="61" name="Text 59"/>
          <p:cNvSpPr/>
          <p:nvPr/>
        </p:nvSpPr>
        <p:spPr>
          <a:xfrm>
            <a:off x="3645840" y="5927010"/>
            <a:ext cx="857314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支持流动迭代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3382051" y="6157826"/>
            <a:ext cx="2679108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实现过程发现错误？直接编辑文档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6145911" y="5861063"/>
            <a:ext cx="2761542" cy="560552"/>
          </a:xfrm>
          <a:custGeom>
            <a:avLst/>
            <a:gdLst/>
            <a:ahLst/>
            <a:cxnLst/>
            <a:rect l="l" t="t" r="r" b="b"/>
            <a:pathLst>
              <a:path w="2761542" h="560552">
                <a:moveTo>
                  <a:pt x="32974" y="0"/>
                </a:moveTo>
                <a:lnTo>
                  <a:pt x="2695593" y="0"/>
                </a:lnTo>
                <a:cubicBezTo>
                  <a:pt x="2732015" y="0"/>
                  <a:pt x="2761542" y="29526"/>
                  <a:pt x="2761542" y="65949"/>
                </a:cubicBezTo>
                <a:lnTo>
                  <a:pt x="2761542" y="494603"/>
                </a:lnTo>
                <a:cubicBezTo>
                  <a:pt x="2761542" y="531025"/>
                  <a:pt x="2732015" y="560552"/>
                  <a:pt x="2695593" y="560552"/>
                </a:cubicBezTo>
                <a:lnTo>
                  <a:pt x="32974" y="560552"/>
                </a:lnTo>
                <a:cubicBezTo>
                  <a:pt x="14763" y="560552"/>
                  <a:pt x="0" y="545789"/>
                  <a:pt x="0" y="527578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4" name="Shape 62"/>
          <p:cNvSpPr/>
          <p:nvPr/>
        </p:nvSpPr>
        <p:spPr>
          <a:xfrm>
            <a:off x="6145911" y="5861063"/>
            <a:ext cx="32974" cy="560552"/>
          </a:xfrm>
          <a:custGeom>
            <a:avLst/>
            <a:gdLst/>
            <a:ahLst/>
            <a:cxnLst/>
            <a:rect l="l" t="t" r="r" b="b"/>
            <a:pathLst>
              <a:path w="32974" h="560552">
                <a:moveTo>
                  <a:pt x="32974" y="0"/>
                </a:moveTo>
                <a:lnTo>
                  <a:pt x="32974" y="0"/>
                </a:lnTo>
                <a:lnTo>
                  <a:pt x="32974" y="560552"/>
                </a:lnTo>
                <a:lnTo>
                  <a:pt x="32974" y="560552"/>
                </a:lnTo>
                <a:cubicBezTo>
                  <a:pt x="14763" y="560552"/>
                  <a:pt x="0" y="545789"/>
                  <a:pt x="0" y="527578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5" name="Shape 63"/>
          <p:cNvSpPr/>
          <p:nvPr/>
        </p:nvSpPr>
        <p:spPr>
          <a:xfrm>
            <a:off x="6228345" y="5927010"/>
            <a:ext cx="197842" cy="197842"/>
          </a:xfrm>
          <a:custGeom>
            <a:avLst/>
            <a:gdLst/>
            <a:ahLst/>
            <a:cxnLst/>
            <a:rect l="l" t="t" r="r" b="b"/>
            <a:pathLst>
              <a:path w="197842" h="197842">
                <a:moveTo>
                  <a:pt x="98921" y="0"/>
                </a:moveTo>
                <a:lnTo>
                  <a:pt x="98921" y="0"/>
                </a:lnTo>
                <a:cubicBezTo>
                  <a:pt x="153517" y="0"/>
                  <a:pt x="197842" y="44325"/>
                  <a:pt x="197842" y="98921"/>
                </a:cubicBezTo>
                <a:lnTo>
                  <a:pt x="197842" y="98921"/>
                </a:lnTo>
                <a:cubicBezTo>
                  <a:pt x="197842" y="153517"/>
                  <a:pt x="153517" y="197842"/>
                  <a:pt x="98921" y="197842"/>
                </a:cubicBezTo>
                <a:lnTo>
                  <a:pt x="98921" y="197842"/>
                </a:lnTo>
                <a:cubicBezTo>
                  <a:pt x="44325" y="197842"/>
                  <a:pt x="0" y="153517"/>
                  <a:pt x="0" y="98921"/>
                </a:cubicBezTo>
                <a:lnTo>
                  <a:pt x="0" y="98921"/>
                </a:lnTo>
                <a:cubicBezTo>
                  <a:pt x="0" y="44325"/>
                  <a:pt x="44325" y="0"/>
                  <a:pt x="98921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6" name="Text 64"/>
          <p:cNvSpPr/>
          <p:nvPr/>
        </p:nvSpPr>
        <p:spPr>
          <a:xfrm>
            <a:off x="6199493" y="5927010"/>
            <a:ext cx="255546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09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3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6492134" y="5927010"/>
            <a:ext cx="989209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清理对话上下文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6228345" y="6157826"/>
            <a:ext cx="2679108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开始实现前清空上下文</a:t>
            </a:r>
            <a:endParaRPr lang="en-US" sz="1600" dirty="0"/>
          </a:p>
        </p:txBody>
      </p:sp>
      <p:sp>
        <p:nvSpPr>
          <p:cNvPr id="69" name="Shape 67"/>
          <p:cNvSpPr/>
          <p:nvPr/>
        </p:nvSpPr>
        <p:spPr>
          <a:xfrm>
            <a:off x="8992141" y="5861063"/>
            <a:ext cx="2761542" cy="560552"/>
          </a:xfrm>
          <a:custGeom>
            <a:avLst/>
            <a:gdLst/>
            <a:ahLst/>
            <a:cxnLst/>
            <a:rect l="l" t="t" r="r" b="b"/>
            <a:pathLst>
              <a:path w="2761542" h="560552">
                <a:moveTo>
                  <a:pt x="32974" y="0"/>
                </a:moveTo>
                <a:lnTo>
                  <a:pt x="2695593" y="0"/>
                </a:lnTo>
                <a:cubicBezTo>
                  <a:pt x="2732015" y="0"/>
                  <a:pt x="2761542" y="29526"/>
                  <a:pt x="2761542" y="65949"/>
                </a:cubicBezTo>
                <a:lnTo>
                  <a:pt x="2761542" y="494603"/>
                </a:lnTo>
                <a:cubicBezTo>
                  <a:pt x="2761542" y="531025"/>
                  <a:pt x="2732015" y="560552"/>
                  <a:pt x="2695593" y="560552"/>
                </a:cubicBezTo>
                <a:lnTo>
                  <a:pt x="32974" y="560552"/>
                </a:lnTo>
                <a:cubicBezTo>
                  <a:pt x="14763" y="560552"/>
                  <a:pt x="0" y="545789"/>
                  <a:pt x="0" y="527578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0" name="Shape 68"/>
          <p:cNvSpPr/>
          <p:nvPr/>
        </p:nvSpPr>
        <p:spPr>
          <a:xfrm>
            <a:off x="8992141" y="5861063"/>
            <a:ext cx="32974" cy="560552"/>
          </a:xfrm>
          <a:custGeom>
            <a:avLst/>
            <a:gdLst/>
            <a:ahLst/>
            <a:cxnLst/>
            <a:rect l="l" t="t" r="r" b="b"/>
            <a:pathLst>
              <a:path w="32974" h="560552">
                <a:moveTo>
                  <a:pt x="32974" y="0"/>
                </a:moveTo>
                <a:lnTo>
                  <a:pt x="32974" y="0"/>
                </a:lnTo>
                <a:lnTo>
                  <a:pt x="32974" y="560552"/>
                </a:lnTo>
                <a:lnTo>
                  <a:pt x="32974" y="560552"/>
                </a:lnTo>
                <a:cubicBezTo>
                  <a:pt x="14763" y="560552"/>
                  <a:pt x="0" y="545789"/>
                  <a:pt x="0" y="527578"/>
                </a:cubicBezTo>
                <a:lnTo>
                  <a:pt x="0" y="32974"/>
                </a:lnTo>
                <a:cubicBezTo>
                  <a:pt x="0" y="14775"/>
                  <a:pt x="14775" y="0"/>
                  <a:pt x="32974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1" name="Shape 69"/>
          <p:cNvSpPr/>
          <p:nvPr/>
        </p:nvSpPr>
        <p:spPr>
          <a:xfrm>
            <a:off x="9074575" y="5927010"/>
            <a:ext cx="197842" cy="197842"/>
          </a:xfrm>
          <a:custGeom>
            <a:avLst/>
            <a:gdLst/>
            <a:ahLst/>
            <a:cxnLst/>
            <a:rect l="l" t="t" r="r" b="b"/>
            <a:pathLst>
              <a:path w="197842" h="197842">
                <a:moveTo>
                  <a:pt x="98921" y="0"/>
                </a:moveTo>
                <a:lnTo>
                  <a:pt x="98921" y="0"/>
                </a:lnTo>
                <a:cubicBezTo>
                  <a:pt x="153517" y="0"/>
                  <a:pt x="197842" y="44325"/>
                  <a:pt x="197842" y="98921"/>
                </a:cubicBezTo>
                <a:lnTo>
                  <a:pt x="197842" y="98921"/>
                </a:lnTo>
                <a:cubicBezTo>
                  <a:pt x="197842" y="153517"/>
                  <a:pt x="153517" y="197842"/>
                  <a:pt x="98921" y="197842"/>
                </a:cubicBezTo>
                <a:lnTo>
                  <a:pt x="98921" y="197842"/>
                </a:lnTo>
                <a:cubicBezTo>
                  <a:pt x="44325" y="197842"/>
                  <a:pt x="0" y="153517"/>
                  <a:pt x="0" y="98921"/>
                </a:cubicBezTo>
                <a:lnTo>
                  <a:pt x="0" y="98921"/>
                </a:lnTo>
                <a:cubicBezTo>
                  <a:pt x="0" y="44325"/>
                  <a:pt x="44325" y="0"/>
                  <a:pt x="98921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2" name="Text 70"/>
          <p:cNvSpPr/>
          <p:nvPr/>
        </p:nvSpPr>
        <p:spPr>
          <a:xfrm>
            <a:off x="9045723" y="5927010"/>
            <a:ext cx="255546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909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4</a:t>
            </a:r>
            <a:endParaRPr lang="en-US" sz="1600" dirty="0"/>
          </a:p>
        </p:txBody>
      </p:sp>
      <p:sp>
        <p:nvSpPr>
          <p:cNvPr id="73" name="Text 71"/>
          <p:cNvSpPr/>
          <p:nvPr/>
        </p:nvSpPr>
        <p:spPr>
          <a:xfrm>
            <a:off x="9338364" y="5927010"/>
            <a:ext cx="593525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增量迭代</a:t>
            </a:r>
            <a:endParaRPr lang="en-US" sz="1600" dirty="0"/>
          </a:p>
        </p:txBody>
      </p:sp>
      <p:sp>
        <p:nvSpPr>
          <p:cNvPr id="74" name="Text 72"/>
          <p:cNvSpPr/>
          <p:nvPr/>
        </p:nvSpPr>
        <p:spPr>
          <a:xfrm>
            <a:off x="9074575" y="6157826"/>
            <a:ext cx="2679108" cy="197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39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完成一个需求后验证，再进行下一个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8094" y="348094"/>
            <a:ext cx="1156543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b="1" kern="0" spc="55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BEST PRACTICES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48094" y="626570"/>
            <a:ext cx="11652454" cy="3480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467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团队协作最佳实践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52445" y="1118253"/>
            <a:ext cx="5665233" cy="3454835"/>
          </a:xfrm>
          <a:custGeom>
            <a:avLst/>
            <a:gdLst/>
            <a:ahLst/>
            <a:cxnLst/>
            <a:rect l="l" t="t" r="r" b="b"/>
            <a:pathLst>
              <a:path w="5665233" h="3454835">
                <a:moveTo>
                  <a:pt x="69615" y="0"/>
                </a:moveTo>
                <a:lnTo>
                  <a:pt x="5595618" y="0"/>
                </a:lnTo>
                <a:cubicBezTo>
                  <a:pt x="5634066" y="0"/>
                  <a:pt x="5665233" y="31168"/>
                  <a:pt x="5665233" y="69615"/>
                </a:cubicBezTo>
                <a:lnTo>
                  <a:pt x="5665233" y="3385220"/>
                </a:lnTo>
                <a:cubicBezTo>
                  <a:pt x="5665233" y="3423667"/>
                  <a:pt x="5634066" y="3454835"/>
                  <a:pt x="5595618" y="3454835"/>
                </a:cubicBezTo>
                <a:lnTo>
                  <a:pt x="69615" y="3454835"/>
                </a:lnTo>
                <a:cubicBezTo>
                  <a:pt x="31168" y="3454835"/>
                  <a:pt x="0" y="3423667"/>
                  <a:pt x="0" y="3385220"/>
                </a:cubicBezTo>
                <a:lnTo>
                  <a:pt x="0" y="69615"/>
                </a:lnTo>
                <a:cubicBezTo>
                  <a:pt x="0" y="31193"/>
                  <a:pt x="31193" y="0"/>
                  <a:pt x="69615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48248" y="1279246"/>
            <a:ext cx="156642" cy="208857"/>
          </a:xfrm>
          <a:custGeom>
            <a:avLst/>
            <a:gdLst/>
            <a:ahLst/>
            <a:cxnLst/>
            <a:rect l="l" t="t" r="r" b="b"/>
            <a:pathLst>
              <a:path w="156642" h="208857">
                <a:moveTo>
                  <a:pt x="127027" y="13054"/>
                </a:moveTo>
                <a:lnTo>
                  <a:pt x="130535" y="13054"/>
                </a:lnTo>
                <a:cubicBezTo>
                  <a:pt x="144935" y="13054"/>
                  <a:pt x="156642" y="24761"/>
                  <a:pt x="156642" y="39161"/>
                </a:cubicBezTo>
                <a:lnTo>
                  <a:pt x="156642" y="182749"/>
                </a:lnTo>
                <a:cubicBezTo>
                  <a:pt x="156642" y="197149"/>
                  <a:pt x="144935" y="208857"/>
                  <a:pt x="130535" y="208857"/>
                </a:cubicBezTo>
                <a:lnTo>
                  <a:pt x="26107" y="208857"/>
                </a:lnTo>
                <a:cubicBezTo>
                  <a:pt x="11707" y="208857"/>
                  <a:pt x="0" y="197149"/>
                  <a:pt x="0" y="182749"/>
                </a:cubicBezTo>
                <a:lnTo>
                  <a:pt x="0" y="39161"/>
                </a:lnTo>
                <a:cubicBezTo>
                  <a:pt x="0" y="24761"/>
                  <a:pt x="11707" y="13054"/>
                  <a:pt x="26107" y="13054"/>
                </a:cubicBezTo>
                <a:lnTo>
                  <a:pt x="29615" y="13054"/>
                </a:lnTo>
                <a:cubicBezTo>
                  <a:pt x="34102" y="5262"/>
                  <a:pt x="42546" y="0"/>
                  <a:pt x="52214" y="0"/>
                </a:cubicBezTo>
                <a:lnTo>
                  <a:pt x="104428" y="0"/>
                </a:lnTo>
                <a:cubicBezTo>
                  <a:pt x="114096" y="0"/>
                  <a:pt x="122540" y="5262"/>
                  <a:pt x="127027" y="13054"/>
                </a:cubicBezTo>
                <a:close/>
                <a:moveTo>
                  <a:pt x="101165" y="45687"/>
                </a:moveTo>
                <a:cubicBezTo>
                  <a:pt x="106590" y="45687"/>
                  <a:pt x="110955" y="41323"/>
                  <a:pt x="110955" y="35897"/>
                </a:cubicBezTo>
                <a:cubicBezTo>
                  <a:pt x="110955" y="30472"/>
                  <a:pt x="106590" y="26107"/>
                  <a:pt x="101165" y="26107"/>
                </a:cubicBezTo>
                <a:lnTo>
                  <a:pt x="55478" y="26107"/>
                </a:lnTo>
                <a:cubicBezTo>
                  <a:pt x="50052" y="26107"/>
                  <a:pt x="45687" y="30472"/>
                  <a:pt x="45687" y="35897"/>
                </a:cubicBezTo>
                <a:cubicBezTo>
                  <a:pt x="45687" y="41323"/>
                  <a:pt x="50052" y="45687"/>
                  <a:pt x="55478" y="45687"/>
                </a:cubicBezTo>
                <a:lnTo>
                  <a:pt x="101165" y="45687"/>
                </a:lnTo>
                <a:close/>
                <a:moveTo>
                  <a:pt x="112750" y="106346"/>
                </a:moveTo>
                <a:cubicBezTo>
                  <a:pt x="115605" y="101777"/>
                  <a:pt x="114218" y="95740"/>
                  <a:pt x="109650" y="92843"/>
                </a:cubicBezTo>
                <a:cubicBezTo>
                  <a:pt x="105081" y="89947"/>
                  <a:pt x="99044" y="91375"/>
                  <a:pt x="96147" y="95943"/>
                </a:cubicBezTo>
                <a:lnTo>
                  <a:pt x="71101" y="136042"/>
                </a:lnTo>
                <a:lnTo>
                  <a:pt x="60087" y="121357"/>
                </a:lnTo>
                <a:cubicBezTo>
                  <a:pt x="56824" y="117033"/>
                  <a:pt x="50705" y="116136"/>
                  <a:pt x="46381" y="119399"/>
                </a:cubicBezTo>
                <a:cubicBezTo>
                  <a:pt x="42057" y="122662"/>
                  <a:pt x="41159" y="128781"/>
                  <a:pt x="44423" y="133105"/>
                </a:cubicBezTo>
                <a:lnTo>
                  <a:pt x="64003" y="159212"/>
                </a:lnTo>
                <a:cubicBezTo>
                  <a:pt x="65920" y="161782"/>
                  <a:pt x="69021" y="163251"/>
                  <a:pt x="72243" y="163128"/>
                </a:cubicBezTo>
                <a:cubicBezTo>
                  <a:pt x="75466" y="163006"/>
                  <a:pt x="78403" y="161293"/>
                  <a:pt x="80116" y="158519"/>
                </a:cubicBezTo>
                <a:lnTo>
                  <a:pt x="112750" y="106305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861533" y="1261842"/>
            <a:ext cx="1131306" cy="2436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代码审查清单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96034" y="1609936"/>
            <a:ext cx="5447675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 PR 审查时，检查 OpenSpec 文档：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496034" y="1923221"/>
            <a:ext cx="5378056" cy="435118"/>
          </a:xfrm>
          <a:custGeom>
            <a:avLst/>
            <a:gdLst/>
            <a:ahLst/>
            <a:cxnLst/>
            <a:rect l="l" t="t" r="r" b="b"/>
            <a:pathLst>
              <a:path w="5378056" h="435118">
                <a:moveTo>
                  <a:pt x="69619" y="0"/>
                </a:moveTo>
                <a:lnTo>
                  <a:pt x="5308437" y="0"/>
                </a:lnTo>
                <a:cubicBezTo>
                  <a:pt x="5346886" y="0"/>
                  <a:pt x="5378056" y="31169"/>
                  <a:pt x="5378056" y="69619"/>
                </a:cubicBezTo>
                <a:lnTo>
                  <a:pt x="5378056" y="365499"/>
                </a:lnTo>
                <a:cubicBezTo>
                  <a:pt x="5378056" y="403948"/>
                  <a:pt x="5346886" y="435118"/>
                  <a:pt x="5308437" y="435118"/>
                </a:cubicBezTo>
                <a:lnTo>
                  <a:pt x="69619" y="435118"/>
                </a:lnTo>
                <a:cubicBezTo>
                  <a:pt x="31195" y="435118"/>
                  <a:pt x="0" y="403923"/>
                  <a:pt x="0" y="365499"/>
                </a:cubicBezTo>
                <a:lnTo>
                  <a:pt x="0" y="69619"/>
                </a:lnTo>
                <a:cubicBezTo>
                  <a:pt x="0" y="31169"/>
                  <a:pt x="31169" y="0"/>
                  <a:pt x="69619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609165" y="2053756"/>
            <a:ext cx="191452" cy="191452"/>
          </a:xfrm>
          <a:custGeom>
            <a:avLst/>
            <a:gdLst/>
            <a:ahLst/>
            <a:cxnLst/>
            <a:rect l="l" t="t" r="r" b="b"/>
            <a:pathLst>
              <a:path w="191452" h="191452">
                <a:moveTo>
                  <a:pt x="34810" y="0"/>
                </a:moveTo>
                <a:lnTo>
                  <a:pt x="156642" y="0"/>
                </a:lnTo>
                <a:cubicBezTo>
                  <a:pt x="175867" y="0"/>
                  <a:pt x="191452" y="15585"/>
                  <a:pt x="191452" y="34810"/>
                </a:cubicBezTo>
                <a:lnTo>
                  <a:pt x="191452" y="156642"/>
                </a:lnTo>
                <a:cubicBezTo>
                  <a:pt x="191452" y="175867"/>
                  <a:pt x="175867" y="191452"/>
                  <a:pt x="156642" y="191452"/>
                </a:cubicBezTo>
                <a:lnTo>
                  <a:pt x="34810" y="191452"/>
                </a:lnTo>
                <a:cubicBezTo>
                  <a:pt x="15585" y="191452"/>
                  <a:pt x="0" y="175867"/>
                  <a:pt x="0" y="156642"/>
                </a:cubicBezTo>
                <a:lnTo>
                  <a:pt x="0" y="34810"/>
                </a:lnTo>
                <a:cubicBezTo>
                  <a:pt x="0" y="15598"/>
                  <a:pt x="15598" y="0"/>
                  <a:pt x="3481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8"/>
          <p:cNvSpPr/>
          <p:nvPr/>
        </p:nvSpPr>
        <p:spPr>
          <a:xfrm>
            <a:off x="653764" y="2088565"/>
            <a:ext cx="106604" cy="121833"/>
          </a:xfrm>
          <a:custGeom>
            <a:avLst/>
            <a:gdLst/>
            <a:ahLst/>
            <a:cxnLst/>
            <a:rect l="l" t="t" r="r" b="b"/>
            <a:pathLst>
              <a:path w="106604" h="121833">
                <a:moveTo>
                  <a:pt x="103463" y="16681"/>
                </a:moveTo>
                <a:cubicBezTo>
                  <a:pt x="106866" y="19155"/>
                  <a:pt x="107627" y="23914"/>
                  <a:pt x="105152" y="27317"/>
                </a:cubicBezTo>
                <a:lnTo>
                  <a:pt x="44236" y="111077"/>
                </a:lnTo>
                <a:cubicBezTo>
                  <a:pt x="42927" y="112886"/>
                  <a:pt x="40904" y="114004"/>
                  <a:pt x="38668" y="114195"/>
                </a:cubicBezTo>
                <a:cubicBezTo>
                  <a:pt x="36431" y="114385"/>
                  <a:pt x="34266" y="113552"/>
                  <a:pt x="32695" y="111982"/>
                </a:cubicBezTo>
                <a:lnTo>
                  <a:pt x="2237" y="81523"/>
                </a:lnTo>
                <a:cubicBezTo>
                  <a:pt x="-738" y="78549"/>
                  <a:pt x="-738" y="73718"/>
                  <a:pt x="2237" y="70744"/>
                </a:cubicBezTo>
                <a:cubicBezTo>
                  <a:pt x="5211" y="67770"/>
                  <a:pt x="10042" y="67770"/>
                  <a:pt x="13016" y="70744"/>
                </a:cubicBezTo>
                <a:lnTo>
                  <a:pt x="37169" y="94896"/>
                </a:lnTo>
                <a:lnTo>
                  <a:pt x="92850" y="18346"/>
                </a:lnTo>
                <a:cubicBezTo>
                  <a:pt x="95325" y="14944"/>
                  <a:pt x="100084" y="14182"/>
                  <a:pt x="103487" y="16657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913747" y="2027649"/>
            <a:ext cx="240185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proposal.md 有清晰的 Why 和 What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496034" y="2427957"/>
            <a:ext cx="5378056" cy="435118"/>
          </a:xfrm>
          <a:custGeom>
            <a:avLst/>
            <a:gdLst/>
            <a:ahLst/>
            <a:cxnLst/>
            <a:rect l="l" t="t" r="r" b="b"/>
            <a:pathLst>
              <a:path w="5378056" h="435118">
                <a:moveTo>
                  <a:pt x="69619" y="0"/>
                </a:moveTo>
                <a:lnTo>
                  <a:pt x="5308437" y="0"/>
                </a:lnTo>
                <a:cubicBezTo>
                  <a:pt x="5346886" y="0"/>
                  <a:pt x="5378056" y="31169"/>
                  <a:pt x="5378056" y="69619"/>
                </a:cubicBezTo>
                <a:lnTo>
                  <a:pt x="5378056" y="365499"/>
                </a:lnTo>
                <a:cubicBezTo>
                  <a:pt x="5378056" y="403948"/>
                  <a:pt x="5346886" y="435118"/>
                  <a:pt x="5308437" y="435118"/>
                </a:cubicBezTo>
                <a:lnTo>
                  <a:pt x="69619" y="435118"/>
                </a:lnTo>
                <a:cubicBezTo>
                  <a:pt x="31195" y="435118"/>
                  <a:pt x="0" y="403923"/>
                  <a:pt x="0" y="365499"/>
                </a:cubicBezTo>
                <a:lnTo>
                  <a:pt x="0" y="69619"/>
                </a:lnTo>
                <a:cubicBezTo>
                  <a:pt x="0" y="31169"/>
                  <a:pt x="31169" y="0"/>
                  <a:pt x="69619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609165" y="2558493"/>
            <a:ext cx="191452" cy="191452"/>
          </a:xfrm>
          <a:custGeom>
            <a:avLst/>
            <a:gdLst/>
            <a:ahLst/>
            <a:cxnLst/>
            <a:rect l="l" t="t" r="r" b="b"/>
            <a:pathLst>
              <a:path w="191452" h="191452">
                <a:moveTo>
                  <a:pt x="34810" y="0"/>
                </a:moveTo>
                <a:lnTo>
                  <a:pt x="156642" y="0"/>
                </a:lnTo>
                <a:cubicBezTo>
                  <a:pt x="175867" y="0"/>
                  <a:pt x="191452" y="15585"/>
                  <a:pt x="191452" y="34810"/>
                </a:cubicBezTo>
                <a:lnTo>
                  <a:pt x="191452" y="156642"/>
                </a:lnTo>
                <a:cubicBezTo>
                  <a:pt x="191452" y="175867"/>
                  <a:pt x="175867" y="191452"/>
                  <a:pt x="156642" y="191452"/>
                </a:cubicBezTo>
                <a:lnTo>
                  <a:pt x="34810" y="191452"/>
                </a:lnTo>
                <a:cubicBezTo>
                  <a:pt x="15585" y="191452"/>
                  <a:pt x="0" y="175867"/>
                  <a:pt x="0" y="156642"/>
                </a:cubicBezTo>
                <a:lnTo>
                  <a:pt x="0" y="34810"/>
                </a:lnTo>
                <a:cubicBezTo>
                  <a:pt x="0" y="15598"/>
                  <a:pt x="15598" y="0"/>
                  <a:pt x="3481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2"/>
          <p:cNvSpPr/>
          <p:nvPr/>
        </p:nvSpPr>
        <p:spPr>
          <a:xfrm>
            <a:off x="653764" y="2593302"/>
            <a:ext cx="106604" cy="121833"/>
          </a:xfrm>
          <a:custGeom>
            <a:avLst/>
            <a:gdLst/>
            <a:ahLst/>
            <a:cxnLst/>
            <a:rect l="l" t="t" r="r" b="b"/>
            <a:pathLst>
              <a:path w="106604" h="121833">
                <a:moveTo>
                  <a:pt x="103463" y="16681"/>
                </a:moveTo>
                <a:cubicBezTo>
                  <a:pt x="106866" y="19155"/>
                  <a:pt x="107627" y="23914"/>
                  <a:pt x="105152" y="27317"/>
                </a:cubicBezTo>
                <a:lnTo>
                  <a:pt x="44236" y="111077"/>
                </a:lnTo>
                <a:cubicBezTo>
                  <a:pt x="42927" y="112886"/>
                  <a:pt x="40904" y="114004"/>
                  <a:pt x="38668" y="114195"/>
                </a:cubicBezTo>
                <a:cubicBezTo>
                  <a:pt x="36431" y="114385"/>
                  <a:pt x="34266" y="113552"/>
                  <a:pt x="32695" y="111982"/>
                </a:cubicBezTo>
                <a:lnTo>
                  <a:pt x="2237" y="81523"/>
                </a:lnTo>
                <a:cubicBezTo>
                  <a:pt x="-738" y="78549"/>
                  <a:pt x="-738" y="73718"/>
                  <a:pt x="2237" y="70744"/>
                </a:cubicBezTo>
                <a:cubicBezTo>
                  <a:pt x="5211" y="67770"/>
                  <a:pt x="10042" y="67770"/>
                  <a:pt x="13016" y="70744"/>
                </a:cubicBezTo>
                <a:lnTo>
                  <a:pt x="37169" y="94896"/>
                </a:lnTo>
                <a:lnTo>
                  <a:pt x="92850" y="18346"/>
                </a:lnTo>
                <a:cubicBezTo>
                  <a:pt x="95325" y="14944"/>
                  <a:pt x="100084" y="14182"/>
                  <a:pt x="103487" y="16657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913747" y="2532385"/>
            <a:ext cx="2749944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每个 Requirement 都有至少一个 Scenario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96034" y="2932694"/>
            <a:ext cx="5378056" cy="435118"/>
          </a:xfrm>
          <a:custGeom>
            <a:avLst/>
            <a:gdLst/>
            <a:ahLst/>
            <a:cxnLst/>
            <a:rect l="l" t="t" r="r" b="b"/>
            <a:pathLst>
              <a:path w="5378056" h="435118">
                <a:moveTo>
                  <a:pt x="69619" y="0"/>
                </a:moveTo>
                <a:lnTo>
                  <a:pt x="5308437" y="0"/>
                </a:lnTo>
                <a:cubicBezTo>
                  <a:pt x="5346886" y="0"/>
                  <a:pt x="5378056" y="31169"/>
                  <a:pt x="5378056" y="69619"/>
                </a:cubicBezTo>
                <a:lnTo>
                  <a:pt x="5378056" y="365499"/>
                </a:lnTo>
                <a:cubicBezTo>
                  <a:pt x="5378056" y="403948"/>
                  <a:pt x="5346886" y="435118"/>
                  <a:pt x="5308437" y="435118"/>
                </a:cubicBezTo>
                <a:lnTo>
                  <a:pt x="69619" y="435118"/>
                </a:lnTo>
                <a:cubicBezTo>
                  <a:pt x="31195" y="435118"/>
                  <a:pt x="0" y="403923"/>
                  <a:pt x="0" y="365499"/>
                </a:cubicBezTo>
                <a:lnTo>
                  <a:pt x="0" y="69619"/>
                </a:lnTo>
                <a:cubicBezTo>
                  <a:pt x="0" y="31169"/>
                  <a:pt x="31169" y="0"/>
                  <a:pt x="69619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5"/>
          <p:cNvSpPr/>
          <p:nvPr/>
        </p:nvSpPr>
        <p:spPr>
          <a:xfrm>
            <a:off x="609165" y="3063229"/>
            <a:ext cx="191452" cy="191452"/>
          </a:xfrm>
          <a:custGeom>
            <a:avLst/>
            <a:gdLst/>
            <a:ahLst/>
            <a:cxnLst/>
            <a:rect l="l" t="t" r="r" b="b"/>
            <a:pathLst>
              <a:path w="191452" h="191452">
                <a:moveTo>
                  <a:pt x="34810" y="0"/>
                </a:moveTo>
                <a:lnTo>
                  <a:pt x="156642" y="0"/>
                </a:lnTo>
                <a:cubicBezTo>
                  <a:pt x="175867" y="0"/>
                  <a:pt x="191452" y="15585"/>
                  <a:pt x="191452" y="34810"/>
                </a:cubicBezTo>
                <a:lnTo>
                  <a:pt x="191452" y="156642"/>
                </a:lnTo>
                <a:cubicBezTo>
                  <a:pt x="191452" y="175867"/>
                  <a:pt x="175867" y="191452"/>
                  <a:pt x="156642" y="191452"/>
                </a:cubicBezTo>
                <a:lnTo>
                  <a:pt x="34810" y="191452"/>
                </a:lnTo>
                <a:cubicBezTo>
                  <a:pt x="15585" y="191452"/>
                  <a:pt x="0" y="175867"/>
                  <a:pt x="0" y="156642"/>
                </a:cubicBezTo>
                <a:lnTo>
                  <a:pt x="0" y="34810"/>
                </a:lnTo>
                <a:cubicBezTo>
                  <a:pt x="0" y="15598"/>
                  <a:pt x="15598" y="0"/>
                  <a:pt x="3481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653764" y="3098039"/>
            <a:ext cx="106604" cy="121833"/>
          </a:xfrm>
          <a:custGeom>
            <a:avLst/>
            <a:gdLst/>
            <a:ahLst/>
            <a:cxnLst/>
            <a:rect l="l" t="t" r="r" b="b"/>
            <a:pathLst>
              <a:path w="106604" h="121833">
                <a:moveTo>
                  <a:pt x="103463" y="16681"/>
                </a:moveTo>
                <a:cubicBezTo>
                  <a:pt x="106866" y="19155"/>
                  <a:pt x="107627" y="23914"/>
                  <a:pt x="105152" y="27317"/>
                </a:cubicBezTo>
                <a:lnTo>
                  <a:pt x="44236" y="111077"/>
                </a:lnTo>
                <a:cubicBezTo>
                  <a:pt x="42927" y="112886"/>
                  <a:pt x="40904" y="114004"/>
                  <a:pt x="38668" y="114195"/>
                </a:cubicBezTo>
                <a:cubicBezTo>
                  <a:pt x="36431" y="114385"/>
                  <a:pt x="34266" y="113552"/>
                  <a:pt x="32695" y="111982"/>
                </a:cubicBezTo>
                <a:lnTo>
                  <a:pt x="2237" y="81523"/>
                </a:lnTo>
                <a:cubicBezTo>
                  <a:pt x="-738" y="78549"/>
                  <a:pt x="-738" y="73718"/>
                  <a:pt x="2237" y="70744"/>
                </a:cubicBezTo>
                <a:cubicBezTo>
                  <a:pt x="5211" y="67770"/>
                  <a:pt x="10042" y="67770"/>
                  <a:pt x="13016" y="70744"/>
                </a:cubicBezTo>
                <a:lnTo>
                  <a:pt x="37169" y="94896"/>
                </a:lnTo>
                <a:lnTo>
                  <a:pt x="92850" y="18346"/>
                </a:lnTo>
                <a:cubicBezTo>
                  <a:pt x="95325" y="14944"/>
                  <a:pt x="100084" y="14182"/>
                  <a:pt x="103487" y="16657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913747" y="3037122"/>
            <a:ext cx="2280017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Scenario 使用标准的 Gherkin 格式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96034" y="3437430"/>
            <a:ext cx="5378056" cy="435118"/>
          </a:xfrm>
          <a:custGeom>
            <a:avLst/>
            <a:gdLst/>
            <a:ahLst/>
            <a:cxnLst/>
            <a:rect l="l" t="t" r="r" b="b"/>
            <a:pathLst>
              <a:path w="5378056" h="435118">
                <a:moveTo>
                  <a:pt x="69619" y="0"/>
                </a:moveTo>
                <a:lnTo>
                  <a:pt x="5308437" y="0"/>
                </a:lnTo>
                <a:cubicBezTo>
                  <a:pt x="5346886" y="0"/>
                  <a:pt x="5378056" y="31169"/>
                  <a:pt x="5378056" y="69619"/>
                </a:cubicBezTo>
                <a:lnTo>
                  <a:pt x="5378056" y="365499"/>
                </a:lnTo>
                <a:cubicBezTo>
                  <a:pt x="5378056" y="403948"/>
                  <a:pt x="5346886" y="435118"/>
                  <a:pt x="5308437" y="435118"/>
                </a:cubicBezTo>
                <a:lnTo>
                  <a:pt x="69619" y="435118"/>
                </a:lnTo>
                <a:cubicBezTo>
                  <a:pt x="31195" y="435118"/>
                  <a:pt x="0" y="403923"/>
                  <a:pt x="0" y="365499"/>
                </a:cubicBezTo>
                <a:lnTo>
                  <a:pt x="0" y="69619"/>
                </a:lnTo>
                <a:cubicBezTo>
                  <a:pt x="0" y="31169"/>
                  <a:pt x="31169" y="0"/>
                  <a:pt x="69619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9"/>
          <p:cNvSpPr/>
          <p:nvPr/>
        </p:nvSpPr>
        <p:spPr>
          <a:xfrm>
            <a:off x="609165" y="3567966"/>
            <a:ext cx="191452" cy="191452"/>
          </a:xfrm>
          <a:custGeom>
            <a:avLst/>
            <a:gdLst/>
            <a:ahLst/>
            <a:cxnLst/>
            <a:rect l="l" t="t" r="r" b="b"/>
            <a:pathLst>
              <a:path w="191452" h="191452">
                <a:moveTo>
                  <a:pt x="34810" y="0"/>
                </a:moveTo>
                <a:lnTo>
                  <a:pt x="156642" y="0"/>
                </a:lnTo>
                <a:cubicBezTo>
                  <a:pt x="175867" y="0"/>
                  <a:pt x="191452" y="15585"/>
                  <a:pt x="191452" y="34810"/>
                </a:cubicBezTo>
                <a:lnTo>
                  <a:pt x="191452" y="156642"/>
                </a:lnTo>
                <a:cubicBezTo>
                  <a:pt x="191452" y="175867"/>
                  <a:pt x="175867" y="191452"/>
                  <a:pt x="156642" y="191452"/>
                </a:cubicBezTo>
                <a:lnTo>
                  <a:pt x="34810" y="191452"/>
                </a:lnTo>
                <a:cubicBezTo>
                  <a:pt x="15585" y="191452"/>
                  <a:pt x="0" y="175867"/>
                  <a:pt x="0" y="156642"/>
                </a:cubicBezTo>
                <a:lnTo>
                  <a:pt x="0" y="34810"/>
                </a:lnTo>
                <a:cubicBezTo>
                  <a:pt x="0" y="15598"/>
                  <a:pt x="15598" y="0"/>
                  <a:pt x="3481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Shape 20"/>
          <p:cNvSpPr/>
          <p:nvPr/>
        </p:nvSpPr>
        <p:spPr>
          <a:xfrm>
            <a:off x="653764" y="3602775"/>
            <a:ext cx="106604" cy="121833"/>
          </a:xfrm>
          <a:custGeom>
            <a:avLst/>
            <a:gdLst/>
            <a:ahLst/>
            <a:cxnLst/>
            <a:rect l="l" t="t" r="r" b="b"/>
            <a:pathLst>
              <a:path w="106604" h="121833">
                <a:moveTo>
                  <a:pt x="103463" y="16681"/>
                </a:moveTo>
                <a:cubicBezTo>
                  <a:pt x="106866" y="19155"/>
                  <a:pt x="107627" y="23914"/>
                  <a:pt x="105152" y="27317"/>
                </a:cubicBezTo>
                <a:lnTo>
                  <a:pt x="44236" y="111077"/>
                </a:lnTo>
                <a:cubicBezTo>
                  <a:pt x="42927" y="112886"/>
                  <a:pt x="40904" y="114004"/>
                  <a:pt x="38668" y="114195"/>
                </a:cubicBezTo>
                <a:cubicBezTo>
                  <a:pt x="36431" y="114385"/>
                  <a:pt x="34266" y="113552"/>
                  <a:pt x="32695" y="111982"/>
                </a:cubicBezTo>
                <a:lnTo>
                  <a:pt x="2237" y="81523"/>
                </a:lnTo>
                <a:cubicBezTo>
                  <a:pt x="-738" y="78549"/>
                  <a:pt x="-738" y="73718"/>
                  <a:pt x="2237" y="70744"/>
                </a:cubicBezTo>
                <a:cubicBezTo>
                  <a:pt x="5211" y="67770"/>
                  <a:pt x="10042" y="67770"/>
                  <a:pt x="13016" y="70744"/>
                </a:cubicBezTo>
                <a:lnTo>
                  <a:pt x="37169" y="94896"/>
                </a:lnTo>
                <a:lnTo>
                  <a:pt x="92850" y="18346"/>
                </a:lnTo>
                <a:cubicBezTo>
                  <a:pt x="95325" y="14944"/>
                  <a:pt x="100084" y="14182"/>
                  <a:pt x="103487" y="16657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21"/>
          <p:cNvSpPr/>
          <p:nvPr/>
        </p:nvSpPr>
        <p:spPr>
          <a:xfrm>
            <a:off x="913747" y="3541859"/>
            <a:ext cx="195803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优先级标注合理（P0/P1/P2）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96034" y="3942167"/>
            <a:ext cx="5378056" cy="435118"/>
          </a:xfrm>
          <a:custGeom>
            <a:avLst/>
            <a:gdLst/>
            <a:ahLst/>
            <a:cxnLst/>
            <a:rect l="l" t="t" r="r" b="b"/>
            <a:pathLst>
              <a:path w="5378056" h="435118">
                <a:moveTo>
                  <a:pt x="69619" y="0"/>
                </a:moveTo>
                <a:lnTo>
                  <a:pt x="5308437" y="0"/>
                </a:lnTo>
                <a:cubicBezTo>
                  <a:pt x="5346886" y="0"/>
                  <a:pt x="5378056" y="31169"/>
                  <a:pt x="5378056" y="69619"/>
                </a:cubicBezTo>
                <a:lnTo>
                  <a:pt x="5378056" y="365499"/>
                </a:lnTo>
                <a:cubicBezTo>
                  <a:pt x="5378056" y="403948"/>
                  <a:pt x="5346886" y="435118"/>
                  <a:pt x="5308437" y="435118"/>
                </a:cubicBezTo>
                <a:lnTo>
                  <a:pt x="69619" y="435118"/>
                </a:lnTo>
                <a:cubicBezTo>
                  <a:pt x="31195" y="435118"/>
                  <a:pt x="0" y="403923"/>
                  <a:pt x="0" y="365499"/>
                </a:cubicBezTo>
                <a:lnTo>
                  <a:pt x="0" y="69619"/>
                </a:lnTo>
                <a:cubicBezTo>
                  <a:pt x="0" y="31169"/>
                  <a:pt x="31169" y="0"/>
                  <a:pt x="69619" y="0"/>
                </a:cubicBezTo>
                <a:close/>
              </a:path>
            </a:pathLst>
          </a:custGeom>
          <a:solidFill>
            <a:srgbClr val="1A1D21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Shape 23"/>
          <p:cNvSpPr/>
          <p:nvPr/>
        </p:nvSpPr>
        <p:spPr>
          <a:xfrm>
            <a:off x="609165" y="4072702"/>
            <a:ext cx="191452" cy="191452"/>
          </a:xfrm>
          <a:custGeom>
            <a:avLst/>
            <a:gdLst/>
            <a:ahLst/>
            <a:cxnLst/>
            <a:rect l="l" t="t" r="r" b="b"/>
            <a:pathLst>
              <a:path w="191452" h="191452">
                <a:moveTo>
                  <a:pt x="34810" y="0"/>
                </a:moveTo>
                <a:lnTo>
                  <a:pt x="156642" y="0"/>
                </a:lnTo>
                <a:cubicBezTo>
                  <a:pt x="175867" y="0"/>
                  <a:pt x="191452" y="15585"/>
                  <a:pt x="191452" y="34810"/>
                </a:cubicBezTo>
                <a:lnTo>
                  <a:pt x="191452" y="156642"/>
                </a:lnTo>
                <a:cubicBezTo>
                  <a:pt x="191452" y="175867"/>
                  <a:pt x="175867" y="191452"/>
                  <a:pt x="156642" y="191452"/>
                </a:cubicBezTo>
                <a:lnTo>
                  <a:pt x="34810" y="191452"/>
                </a:lnTo>
                <a:cubicBezTo>
                  <a:pt x="15585" y="191452"/>
                  <a:pt x="0" y="175867"/>
                  <a:pt x="0" y="156642"/>
                </a:cubicBezTo>
                <a:lnTo>
                  <a:pt x="0" y="34810"/>
                </a:lnTo>
                <a:cubicBezTo>
                  <a:pt x="0" y="15598"/>
                  <a:pt x="15598" y="0"/>
                  <a:pt x="3481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4A7EB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Shape 24"/>
          <p:cNvSpPr/>
          <p:nvPr/>
        </p:nvSpPr>
        <p:spPr>
          <a:xfrm>
            <a:off x="653764" y="4107512"/>
            <a:ext cx="106604" cy="121833"/>
          </a:xfrm>
          <a:custGeom>
            <a:avLst/>
            <a:gdLst/>
            <a:ahLst/>
            <a:cxnLst/>
            <a:rect l="l" t="t" r="r" b="b"/>
            <a:pathLst>
              <a:path w="106604" h="121833">
                <a:moveTo>
                  <a:pt x="103463" y="16681"/>
                </a:moveTo>
                <a:cubicBezTo>
                  <a:pt x="106866" y="19155"/>
                  <a:pt x="107627" y="23914"/>
                  <a:pt x="105152" y="27317"/>
                </a:cubicBezTo>
                <a:lnTo>
                  <a:pt x="44236" y="111077"/>
                </a:lnTo>
                <a:cubicBezTo>
                  <a:pt x="42927" y="112886"/>
                  <a:pt x="40904" y="114004"/>
                  <a:pt x="38668" y="114195"/>
                </a:cubicBezTo>
                <a:cubicBezTo>
                  <a:pt x="36431" y="114385"/>
                  <a:pt x="34266" y="113552"/>
                  <a:pt x="32695" y="111982"/>
                </a:cubicBezTo>
                <a:lnTo>
                  <a:pt x="2237" y="81523"/>
                </a:lnTo>
                <a:cubicBezTo>
                  <a:pt x="-738" y="78549"/>
                  <a:pt x="-738" y="73718"/>
                  <a:pt x="2237" y="70744"/>
                </a:cubicBezTo>
                <a:cubicBezTo>
                  <a:pt x="5211" y="67770"/>
                  <a:pt x="10042" y="67770"/>
                  <a:pt x="13016" y="70744"/>
                </a:cubicBezTo>
                <a:lnTo>
                  <a:pt x="37169" y="94896"/>
                </a:lnTo>
                <a:lnTo>
                  <a:pt x="92850" y="18346"/>
                </a:lnTo>
                <a:cubicBezTo>
                  <a:pt x="95325" y="14944"/>
                  <a:pt x="100084" y="14182"/>
                  <a:pt x="103487" y="16657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Text 25"/>
          <p:cNvSpPr/>
          <p:nvPr/>
        </p:nvSpPr>
        <p:spPr>
          <a:xfrm>
            <a:off x="913747" y="4046595"/>
            <a:ext cx="1601233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没有遗漏重要的边界场景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169426" y="1118253"/>
            <a:ext cx="5665233" cy="3454835"/>
          </a:xfrm>
          <a:custGeom>
            <a:avLst/>
            <a:gdLst/>
            <a:ahLst/>
            <a:cxnLst/>
            <a:rect l="l" t="t" r="r" b="b"/>
            <a:pathLst>
              <a:path w="5665233" h="3454835">
                <a:moveTo>
                  <a:pt x="69615" y="0"/>
                </a:moveTo>
                <a:lnTo>
                  <a:pt x="5595618" y="0"/>
                </a:lnTo>
                <a:cubicBezTo>
                  <a:pt x="5634066" y="0"/>
                  <a:pt x="5665233" y="31168"/>
                  <a:pt x="5665233" y="69615"/>
                </a:cubicBezTo>
                <a:lnTo>
                  <a:pt x="5665233" y="3385220"/>
                </a:lnTo>
                <a:cubicBezTo>
                  <a:pt x="5665233" y="3423667"/>
                  <a:pt x="5634066" y="3454835"/>
                  <a:pt x="5595618" y="3454835"/>
                </a:cubicBezTo>
                <a:lnTo>
                  <a:pt x="69615" y="3454835"/>
                </a:lnTo>
                <a:cubicBezTo>
                  <a:pt x="31168" y="3454835"/>
                  <a:pt x="0" y="3423667"/>
                  <a:pt x="0" y="3385220"/>
                </a:cubicBezTo>
                <a:lnTo>
                  <a:pt x="0" y="69615"/>
                </a:lnTo>
                <a:cubicBezTo>
                  <a:pt x="0" y="31193"/>
                  <a:pt x="31193" y="0"/>
                  <a:pt x="69615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Shape 27"/>
          <p:cNvSpPr/>
          <p:nvPr/>
        </p:nvSpPr>
        <p:spPr>
          <a:xfrm>
            <a:off x="6313015" y="1279246"/>
            <a:ext cx="261071" cy="208857"/>
          </a:xfrm>
          <a:custGeom>
            <a:avLst/>
            <a:gdLst/>
            <a:ahLst/>
            <a:cxnLst/>
            <a:rect l="l" t="t" r="r" b="b"/>
            <a:pathLst>
              <a:path w="261071" h="208857">
                <a:moveTo>
                  <a:pt x="130535" y="6527"/>
                </a:moveTo>
                <a:cubicBezTo>
                  <a:pt x="153950" y="6527"/>
                  <a:pt x="172959" y="25536"/>
                  <a:pt x="172959" y="48951"/>
                </a:cubicBezTo>
                <a:cubicBezTo>
                  <a:pt x="172959" y="72365"/>
                  <a:pt x="153950" y="91375"/>
                  <a:pt x="130535" y="91375"/>
                </a:cubicBezTo>
                <a:cubicBezTo>
                  <a:pt x="107121" y="91375"/>
                  <a:pt x="88111" y="72365"/>
                  <a:pt x="88111" y="48951"/>
                </a:cubicBezTo>
                <a:cubicBezTo>
                  <a:pt x="88111" y="25536"/>
                  <a:pt x="107121" y="6527"/>
                  <a:pt x="130535" y="6527"/>
                </a:cubicBezTo>
                <a:close/>
                <a:moveTo>
                  <a:pt x="39161" y="35897"/>
                </a:moveTo>
                <a:cubicBezTo>
                  <a:pt x="55371" y="35897"/>
                  <a:pt x="68531" y="49058"/>
                  <a:pt x="68531" y="65268"/>
                </a:cubicBezTo>
                <a:cubicBezTo>
                  <a:pt x="68531" y="81478"/>
                  <a:pt x="55371" y="94638"/>
                  <a:pt x="39161" y="94638"/>
                </a:cubicBezTo>
                <a:cubicBezTo>
                  <a:pt x="22951" y="94638"/>
                  <a:pt x="9790" y="81478"/>
                  <a:pt x="9790" y="65268"/>
                </a:cubicBezTo>
                <a:cubicBezTo>
                  <a:pt x="9790" y="49058"/>
                  <a:pt x="22951" y="35897"/>
                  <a:pt x="39161" y="35897"/>
                </a:cubicBezTo>
                <a:close/>
                <a:moveTo>
                  <a:pt x="0" y="169696"/>
                </a:moveTo>
                <a:cubicBezTo>
                  <a:pt x="0" y="140856"/>
                  <a:pt x="23374" y="117482"/>
                  <a:pt x="52214" y="117482"/>
                </a:cubicBezTo>
                <a:cubicBezTo>
                  <a:pt x="57436" y="117482"/>
                  <a:pt x="62494" y="118257"/>
                  <a:pt x="67266" y="119685"/>
                </a:cubicBezTo>
                <a:cubicBezTo>
                  <a:pt x="53846" y="134696"/>
                  <a:pt x="45687" y="154521"/>
                  <a:pt x="45687" y="176223"/>
                </a:cubicBezTo>
                <a:lnTo>
                  <a:pt x="45687" y="182749"/>
                </a:lnTo>
                <a:cubicBezTo>
                  <a:pt x="45687" y="187400"/>
                  <a:pt x="46666" y="191805"/>
                  <a:pt x="48420" y="195803"/>
                </a:cubicBezTo>
                <a:lnTo>
                  <a:pt x="13054" y="195803"/>
                </a:lnTo>
                <a:cubicBezTo>
                  <a:pt x="5833" y="195803"/>
                  <a:pt x="0" y="189970"/>
                  <a:pt x="0" y="182749"/>
                </a:cubicBezTo>
                <a:lnTo>
                  <a:pt x="0" y="169696"/>
                </a:lnTo>
                <a:close/>
                <a:moveTo>
                  <a:pt x="212650" y="195803"/>
                </a:moveTo>
                <a:cubicBezTo>
                  <a:pt x="214404" y="191805"/>
                  <a:pt x="215383" y="187400"/>
                  <a:pt x="215383" y="182749"/>
                </a:cubicBezTo>
                <a:lnTo>
                  <a:pt x="215383" y="176223"/>
                </a:lnTo>
                <a:cubicBezTo>
                  <a:pt x="215383" y="154521"/>
                  <a:pt x="207225" y="134696"/>
                  <a:pt x="193804" y="119685"/>
                </a:cubicBezTo>
                <a:cubicBezTo>
                  <a:pt x="198577" y="118257"/>
                  <a:pt x="203635" y="117482"/>
                  <a:pt x="208857" y="117482"/>
                </a:cubicBezTo>
                <a:cubicBezTo>
                  <a:pt x="237697" y="117482"/>
                  <a:pt x="261071" y="140856"/>
                  <a:pt x="261071" y="169696"/>
                </a:cubicBezTo>
                <a:lnTo>
                  <a:pt x="261071" y="182749"/>
                </a:lnTo>
                <a:cubicBezTo>
                  <a:pt x="261071" y="189970"/>
                  <a:pt x="255237" y="195803"/>
                  <a:pt x="248017" y="195803"/>
                </a:cubicBezTo>
                <a:lnTo>
                  <a:pt x="212650" y="195803"/>
                </a:lnTo>
                <a:close/>
                <a:moveTo>
                  <a:pt x="192540" y="65268"/>
                </a:moveTo>
                <a:cubicBezTo>
                  <a:pt x="192540" y="49058"/>
                  <a:pt x="205700" y="35897"/>
                  <a:pt x="221910" y="35897"/>
                </a:cubicBezTo>
                <a:cubicBezTo>
                  <a:pt x="238120" y="35897"/>
                  <a:pt x="251281" y="49058"/>
                  <a:pt x="251281" y="65268"/>
                </a:cubicBezTo>
                <a:cubicBezTo>
                  <a:pt x="251281" y="81478"/>
                  <a:pt x="238120" y="94638"/>
                  <a:pt x="221910" y="94638"/>
                </a:cubicBezTo>
                <a:cubicBezTo>
                  <a:pt x="205700" y="94638"/>
                  <a:pt x="192540" y="81478"/>
                  <a:pt x="192540" y="65268"/>
                </a:cubicBezTo>
                <a:close/>
                <a:moveTo>
                  <a:pt x="65268" y="176223"/>
                </a:moveTo>
                <a:cubicBezTo>
                  <a:pt x="65268" y="140162"/>
                  <a:pt x="94475" y="110955"/>
                  <a:pt x="130535" y="110955"/>
                </a:cubicBezTo>
                <a:cubicBezTo>
                  <a:pt x="166596" y="110955"/>
                  <a:pt x="195803" y="140162"/>
                  <a:pt x="195803" y="176223"/>
                </a:cubicBezTo>
                <a:lnTo>
                  <a:pt x="195803" y="182749"/>
                </a:lnTo>
                <a:cubicBezTo>
                  <a:pt x="195803" y="189970"/>
                  <a:pt x="189970" y="195803"/>
                  <a:pt x="182749" y="195803"/>
                </a:cubicBezTo>
                <a:lnTo>
                  <a:pt x="78321" y="195803"/>
                </a:lnTo>
                <a:cubicBezTo>
                  <a:pt x="71101" y="195803"/>
                  <a:pt x="65268" y="189970"/>
                  <a:pt x="65268" y="182749"/>
                </a:cubicBezTo>
                <a:lnTo>
                  <a:pt x="65268" y="176223"/>
                </a:ln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8"/>
          <p:cNvSpPr/>
          <p:nvPr/>
        </p:nvSpPr>
        <p:spPr>
          <a:xfrm>
            <a:off x="6678514" y="1261842"/>
            <a:ext cx="783212" cy="2436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7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文档维护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6317366" y="1614287"/>
            <a:ext cx="5369353" cy="704891"/>
          </a:xfrm>
          <a:custGeom>
            <a:avLst/>
            <a:gdLst/>
            <a:ahLst/>
            <a:cxnLst/>
            <a:rect l="l" t="t" r="r" b="b"/>
            <a:pathLst>
              <a:path w="5369353" h="704891">
                <a:moveTo>
                  <a:pt x="69622" y="0"/>
                </a:moveTo>
                <a:lnTo>
                  <a:pt x="5299731" y="0"/>
                </a:lnTo>
                <a:cubicBezTo>
                  <a:pt x="5338182" y="0"/>
                  <a:pt x="5369353" y="31171"/>
                  <a:pt x="5369353" y="69622"/>
                </a:cubicBezTo>
                <a:lnTo>
                  <a:pt x="5369353" y="635269"/>
                </a:lnTo>
                <a:cubicBezTo>
                  <a:pt x="5369353" y="673720"/>
                  <a:pt x="5338182" y="704891"/>
                  <a:pt x="5299731" y="704891"/>
                </a:cubicBezTo>
                <a:lnTo>
                  <a:pt x="69622" y="704891"/>
                </a:lnTo>
                <a:cubicBezTo>
                  <a:pt x="31171" y="704891"/>
                  <a:pt x="0" y="673720"/>
                  <a:pt x="0" y="635269"/>
                </a:cubicBezTo>
                <a:lnTo>
                  <a:pt x="0" y="69622"/>
                </a:lnTo>
                <a:cubicBezTo>
                  <a:pt x="0" y="31171"/>
                  <a:pt x="31171" y="0"/>
                  <a:pt x="69622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Shape 30"/>
          <p:cNvSpPr/>
          <p:nvPr/>
        </p:nvSpPr>
        <p:spPr>
          <a:xfrm>
            <a:off x="6443550" y="1757876"/>
            <a:ext cx="139238" cy="139238"/>
          </a:xfrm>
          <a:custGeom>
            <a:avLst/>
            <a:gdLst/>
            <a:ahLst/>
            <a:cxnLst/>
            <a:rect l="l" t="t" r="r" b="b"/>
            <a:pathLst>
              <a:path w="139238" h="139238">
                <a:moveTo>
                  <a:pt x="130563" y="52214"/>
                </a:moveTo>
                <a:lnTo>
                  <a:pt x="132711" y="52214"/>
                </a:lnTo>
                <a:cubicBezTo>
                  <a:pt x="136328" y="52214"/>
                  <a:pt x="139238" y="49304"/>
                  <a:pt x="139238" y="45687"/>
                </a:cubicBezTo>
                <a:lnTo>
                  <a:pt x="139238" y="6527"/>
                </a:lnTo>
                <a:cubicBezTo>
                  <a:pt x="139238" y="3889"/>
                  <a:pt x="137660" y="1496"/>
                  <a:pt x="135213" y="490"/>
                </a:cubicBezTo>
                <a:cubicBezTo>
                  <a:pt x="132765" y="-517"/>
                  <a:pt x="129964" y="54"/>
                  <a:pt x="128088" y="1904"/>
                </a:cubicBezTo>
                <a:lnTo>
                  <a:pt x="114028" y="15991"/>
                </a:lnTo>
                <a:cubicBezTo>
                  <a:pt x="101981" y="6010"/>
                  <a:pt x="86480" y="0"/>
                  <a:pt x="69619" y="0"/>
                </a:cubicBezTo>
                <a:cubicBezTo>
                  <a:pt x="34537" y="0"/>
                  <a:pt x="5521" y="25944"/>
                  <a:pt x="707" y="59693"/>
                </a:cubicBezTo>
                <a:cubicBezTo>
                  <a:pt x="27" y="64452"/>
                  <a:pt x="3318" y="68857"/>
                  <a:pt x="8077" y="69537"/>
                </a:cubicBezTo>
                <a:cubicBezTo>
                  <a:pt x="12836" y="70217"/>
                  <a:pt x="17242" y="66899"/>
                  <a:pt x="17921" y="62167"/>
                </a:cubicBezTo>
                <a:cubicBezTo>
                  <a:pt x="21538" y="36849"/>
                  <a:pt x="43321" y="17405"/>
                  <a:pt x="69619" y="17405"/>
                </a:cubicBezTo>
                <a:cubicBezTo>
                  <a:pt x="81693" y="17405"/>
                  <a:pt x="92789" y="21484"/>
                  <a:pt x="101627" y="28364"/>
                </a:cubicBezTo>
                <a:lnTo>
                  <a:pt x="88927" y="41064"/>
                </a:lnTo>
                <a:cubicBezTo>
                  <a:pt x="87051" y="42941"/>
                  <a:pt x="86507" y="45742"/>
                  <a:pt x="87513" y="48189"/>
                </a:cubicBezTo>
                <a:cubicBezTo>
                  <a:pt x="88519" y="50637"/>
                  <a:pt x="90912" y="52214"/>
                  <a:pt x="93550" y="52214"/>
                </a:cubicBezTo>
                <a:lnTo>
                  <a:pt x="130563" y="52214"/>
                </a:lnTo>
                <a:close/>
                <a:moveTo>
                  <a:pt x="138558" y="79545"/>
                </a:moveTo>
                <a:cubicBezTo>
                  <a:pt x="139238" y="74786"/>
                  <a:pt x="135920" y="70380"/>
                  <a:pt x="131188" y="69700"/>
                </a:cubicBezTo>
                <a:cubicBezTo>
                  <a:pt x="126456" y="69021"/>
                  <a:pt x="122023" y="72338"/>
                  <a:pt x="121343" y="77070"/>
                </a:cubicBezTo>
                <a:cubicBezTo>
                  <a:pt x="117727" y="102361"/>
                  <a:pt x="95943" y="121806"/>
                  <a:pt x="69646" y="121806"/>
                </a:cubicBezTo>
                <a:cubicBezTo>
                  <a:pt x="57572" y="121806"/>
                  <a:pt x="46476" y="117727"/>
                  <a:pt x="37638" y="110846"/>
                </a:cubicBezTo>
                <a:lnTo>
                  <a:pt x="50310" y="98173"/>
                </a:lnTo>
                <a:cubicBezTo>
                  <a:pt x="52187" y="96297"/>
                  <a:pt x="52731" y="93496"/>
                  <a:pt x="51725" y="91048"/>
                </a:cubicBezTo>
                <a:cubicBezTo>
                  <a:pt x="50718" y="88601"/>
                  <a:pt x="48325" y="87024"/>
                  <a:pt x="45687" y="87024"/>
                </a:cubicBezTo>
                <a:lnTo>
                  <a:pt x="6527" y="87024"/>
                </a:lnTo>
                <a:cubicBezTo>
                  <a:pt x="2910" y="87024"/>
                  <a:pt x="0" y="89933"/>
                  <a:pt x="0" y="93550"/>
                </a:cubicBezTo>
                <a:lnTo>
                  <a:pt x="0" y="132711"/>
                </a:lnTo>
                <a:cubicBezTo>
                  <a:pt x="0" y="135349"/>
                  <a:pt x="1577" y="137742"/>
                  <a:pt x="4025" y="138748"/>
                </a:cubicBezTo>
                <a:cubicBezTo>
                  <a:pt x="6472" y="139754"/>
                  <a:pt x="9273" y="139183"/>
                  <a:pt x="11150" y="137334"/>
                </a:cubicBezTo>
                <a:lnTo>
                  <a:pt x="25237" y="123247"/>
                </a:lnTo>
                <a:cubicBezTo>
                  <a:pt x="37257" y="133228"/>
                  <a:pt x="52758" y="139238"/>
                  <a:pt x="69619" y="139238"/>
                </a:cubicBezTo>
                <a:cubicBezTo>
                  <a:pt x="104700" y="139238"/>
                  <a:pt x="133717" y="113294"/>
                  <a:pt x="138531" y="79545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Text 31"/>
          <p:cNvSpPr/>
          <p:nvPr/>
        </p:nvSpPr>
        <p:spPr>
          <a:xfrm>
            <a:off x="6669812" y="1723066"/>
            <a:ext cx="62657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保持更新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426146" y="2001542"/>
            <a:ext cx="5221413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实现过程中如果发现规范需要调整，及时更新文档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317366" y="2397499"/>
            <a:ext cx="5369353" cy="704891"/>
          </a:xfrm>
          <a:custGeom>
            <a:avLst/>
            <a:gdLst/>
            <a:ahLst/>
            <a:cxnLst/>
            <a:rect l="l" t="t" r="r" b="b"/>
            <a:pathLst>
              <a:path w="5369353" h="704891">
                <a:moveTo>
                  <a:pt x="69622" y="0"/>
                </a:moveTo>
                <a:lnTo>
                  <a:pt x="5299731" y="0"/>
                </a:lnTo>
                <a:cubicBezTo>
                  <a:pt x="5338182" y="0"/>
                  <a:pt x="5369353" y="31171"/>
                  <a:pt x="5369353" y="69622"/>
                </a:cubicBezTo>
                <a:lnTo>
                  <a:pt x="5369353" y="635269"/>
                </a:lnTo>
                <a:cubicBezTo>
                  <a:pt x="5369353" y="673720"/>
                  <a:pt x="5338182" y="704891"/>
                  <a:pt x="5299731" y="704891"/>
                </a:cubicBezTo>
                <a:lnTo>
                  <a:pt x="69622" y="704891"/>
                </a:lnTo>
                <a:cubicBezTo>
                  <a:pt x="31171" y="704891"/>
                  <a:pt x="0" y="673720"/>
                  <a:pt x="0" y="635269"/>
                </a:cubicBezTo>
                <a:lnTo>
                  <a:pt x="0" y="69622"/>
                </a:lnTo>
                <a:cubicBezTo>
                  <a:pt x="0" y="31171"/>
                  <a:pt x="31171" y="0"/>
                  <a:pt x="69622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Shape 34"/>
          <p:cNvSpPr/>
          <p:nvPr/>
        </p:nvSpPr>
        <p:spPr>
          <a:xfrm>
            <a:off x="6443550" y="2541088"/>
            <a:ext cx="139238" cy="139238"/>
          </a:xfrm>
          <a:custGeom>
            <a:avLst/>
            <a:gdLst/>
            <a:ahLst/>
            <a:cxnLst/>
            <a:rect l="l" t="t" r="r" b="b"/>
            <a:pathLst>
              <a:path w="139238" h="139238">
                <a:moveTo>
                  <a:pt x="136681" y="40955"/>
                </a:moveTo>
                <a:lnTo>
                  <a:pt x="110574" y="67063"/>
                </a:lnTo>
                <a:cubicBezTo>
                  <a:pt x="108072" y="69564"/>
                  <a:pt x="104347" y="70299"/>
                  <a:pt x="101083" y="68939"/>
                </a:cubicBezTo>
                <a:cubicBezTo>
                  <a:pt x="97820" y="67579"/>
                  <a:pt x="95726" y="64425"/>
                  <a:pt x="95726" y="60916"/>
                </a:cubicBezTo>
                <a:lnTo>
                  <a:pt x="95726" y="43512"/>
                </a:lnTo>
                <a:lnTo>
                  <a:pt x="8702" y="43512"/>
                </a:lnTo>
                <a:cubicBezTo>
                  <a:pt x="3889" y="43512"/>
                  <a:pt x="0" y="39623"/>
                  <a:pt x="0" y="34809"/>
                </a:cubicBezTo>
                <a:cubicBezTo>
                  <a:pt x="0" y="29996"/>
                  <a:pt x="3889" y="26107"/>
                  <a:pt x="8702" y="26107"/>
                </a:cubicBezTo>
                <a:lnTo>
                  <a:pt x="95726" y="26107"/>
                </a:lnTo>
                <a:lnTo>
                  <a:pt x="95726" y="8702"/>
                </a:lnTo>
                <a:cubicBezTo>
                  <a:pt x="95726" y="5194"/>
                  <a:pt x="97847" y="2012"/>
                  <a:pt x="101110" y="653"/>
                </a:cubicBezTo>
                <a:cubicBezTo>
                  <a:pt x="104374" y="-707"/>
                  <a:pt x="108100" y="54"/>
                  <a:pt x="110601" y="2529"/>
                </a:cubicBezTo>
                <a:lnTo>
                  <a:pt x="136709" y="28636"/>
                </a:lnTo>
                <a:cubicBezTo>
                  <a:pt x="140108" y="32036"/>
                  <a:pt x="140108" y="37556"/>
                  <a:pt x="136709" y="40955"/>
                </a:cubicBezTo>
                <a:close/>
                <a:moveTo>
                  <a:pt x="28636" y="136681"/>
                </a:moveTo>
                <a:lnTo>
                  <a:pt x="2529" y="110574"/>
                </a:lnTo>
                <a:cubicBezTo>
                  <a:pt x="-870" y="107175"/>
                  <a:pt x="-870" y="101654"/>
                  <a:pt x="2529" y="98255"/>
                </a:cubicBezTo>
                <a:lnTo>
                  <a:pt x="28636" y="72148"/>
                </a:lnTo>
                <a:cubicBezTo>
                  <a:pt x="31138" y="69646"/>
                  <a:pt x="34864" y="68912"/>
                  <a:pt x="38127" y="70272"/>
                </a:cubicBezTo>
                <a:cubicBezTo>
                  <a:pt x="41391" y="71631"/>
                  <a:pt x="43512" y="74813"/>
                  <a:pt x="43512" y="78321"/>
                </a:cubicBezTo>
                <a:lnTo>
                  <a:pt x="43512" y="95726"/>
                </a:lnTo>
                <a:lnTo>
                  <a:pt x="130535" y="95726"/>
                </a:lnTo>
                <a:cubicBezTo>
                  <a:pt x="135349" y="95726"/>
                  <a:pt x="139238" y="99615"/>
                  <a:pt x="139238" y="104428"/>
                </a:cubicBezTo>
                <a:cubicBezTo>
                  <a:pt x="139238" y="109242"/>
                  <a:pt x="135349" y="113131"/>
                  <a:pt x="130535" y="113131"/>
                </a:cubicBezTo>
                <a:lnTo>
                  <a:pt x="43512" y="113131"/>
                </a:lnTo>
                <a:lnTo>
                  <a:pt x="43512" y="130535"/>
                </a:lnTo>
                <a:cubicBezTo>
                  <a:pt x="43512" y="134043"/>
                  <a:pt x="41391" y="137225"/>
                  <a:pt x="38127" y="138585"/>
                </a:cubicBezTo>
                <a:cubicBezTo>
                  <a:pt x="34864" y="139945"/>
                  <a:pt x="31138" y="139183"/>
                  <a:pt x="28636" y="136709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6669812" y="2506278"/>
            <a:ext cx="62657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同步修改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6426146" y="2784754"/>
            <a:ext cx="5221413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如果需求变更，先更新 spec.md 再修改代码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6317366" y="3180711"/>
            <a:ext cx="5369353" cy="704891"/>
          </a:xfrm>
          <a:custGeom>
            <a:avLst/>
            <a:gdLst/>
            <a:ahLst/>
            <a:cxnLst/>
            <a:rect l="l" t="t" r="r" b="b"/>
            <a:pathLst>
              <a:path w="5369353" h="704891">
                <a:moveTo>
                  <a:pt x="69622" y="0"/>
                </a:moveTo>
                <a:lnTo>
                  <a:pt x="5299731" y="0"/>
                </a:lnTo>
                <a:cubicBezTo>
                  <a:pt x="5338182" y="0"/>
                  <a:pt x="5369353" y="31171"/>
                  <a:pt x="5369353" y="69622"/>
                </a:cubicBezTo>
                <a:lnTo>
                  <a:pt x="5369353" y="635269"/>
                </a:lnTo>
                <a:cubicBezTo>
                  <a:pt x="5369353" y="673720"/>
                  <a:pt x="5338182" y="704891"/>
                  <a:pt x="5299731" y="704891"/>
                </a:cubicBezTo>
                <a:lnTo>
                  <a:pt x="69622" y="704891"/>
                </a:lnTo>
                <a:cubicBezTo>
                  <a:pt x="31171" y="704891"/>
                  <a:pt x="0" y="673720"/>
                  <a:pt x="0" y="635269"/>
                </a:cubicBezTo>
                <a:lnTo>
                  <a:pt x="0" y="69622"/>
                </a:lnTo>
                <a:cubicBezTo>
                  <a:pt x="0" y="31171"/>
                  <a:pt x="31171" y="0"/>
                  <a:pt x="69622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Shape 38"/>
          <p:cNvSpPr/>
          <p:nvPr/>
        </p:nvSpPr>
        <p:spPr>
          <a:xfrm>
            <a:off x="6434848" y="3324300"/>
            <a:ext cx="156642" cy="139238"/>
          </a:xfrm>
          <a:custGeom>
            <a:avLst/>
            <a:gdLst/>
            <a:ahLst/>
            <a:cxnLst/>
            <a:rect l="l" t="t" r="r" b="b"/>
            <a:pathLst>
              <a:path w="156642" h="139238">
                <a:moveTo>
                  <a:pt x="78321" y="17405"/>
                </a:moveTo>
                <a:cubicBezTo>
                  <a:pt x="107148" y="17405"/>
                  <a:pt x="130535" y="40792"/>
                  <a:pt x="130535" y="69619"/>
                </a:cubicBezTo>
                <a:cubicBezTo>
                  <a:pt x="130535" y="98445"/>
                  <a:pt x="107148" y="121833"/>
                  <a:pt x="78321" y="121833"/>
                </a:cubicBezTo>
                <a:cubicBezTo>
                  <a:pt x="60590" y="121833"/>
                  <a:pt x="44899" y="112995"/>
                  <a:pt x="35462" y="99452"/>
                </a:cubicBezTo>
                <a:cubicBezTo>
                  <a:pt x="32715" y="95508"/>
                  <a:pt x="27276" y="94557"/>
                  <a:pt x="23333" y="97303"/>
                </a:cubicBezTo>
                <a:cubicBezTo>
                  <a:pt x="19390" y="100050"/>
                  <a:pt x="18438" y="105489"/>
                  <a:pt x="21185" y="109432"/>
                </a:cubicBezTo>
                <a:cubicBezTo>
                  <a:pt x="33749" y="127435"/>
                  <a:pt x="54662" y="139238"/>
                  <a:pt x="78321" y="139238"/>
                </a:cubicBezTo>
                <a:cubicBezTo>
                  <a:pt x="116775" y="139238"/>
                  <a:pt x="147940" y="108072"/>
                  <a:pt x="147940" y="69619"/>
                </a:cubicBezTo>
                <a:cubicBezTo>
                  <a:pt x="147940" y="31165"/>
                  <a:pt x="116775" y="0"/>
                  <a:pt x="78321" y="0"/>
                </a:cubicBezTo>
                <a:cubicBezTo>
                  <a:pt x="55015" y="0"/>
                  <a:pt x="34401" y="11449"/>
                  <a:pt x="21756" y="29017"/>
                </a:cubicBezTo>
                <a:lnTo>
                  <a:pt x="21756" y="21756"/>
                </a:lnTo>
                <a:cubicBezTo>
                  <a:pt x="21756" y="16942"/>
                  <a:pt x="17867" y="13054"/>
                  <a:pt x="13054" y="13054"/>
                </a:cubicBezTo>
                <a:cubicBezTo>
                  <a:pt x="8240" y="13054"/>
                  <a:pt x="4351" y="16942"/>
                  <a:pt x="4351" y="21756"/>
                </a:cubicBezTo>
                <a:lnTo>
                  <a:pt x="4351" y="52214"/>
                </a:lnTo>
                <a:cubicBezTo>
                  <a:pt x="4351" y="57028"/>
                  <a:pt x="8240" y="60916"/>
                  <a:pt x="13054" y="60916"/>
                </a:cubicBezTo>
                <a:lnTo>
                  <a:pt x="19743" y="60916"/>
                </a:lnTo>
                <a:cubicBezTo>
                  <a:pt x="19879" y="60916"/>
                  <a:pt x="20015" y="60916"/>
                  <a:pt x="20151" y="60916"/>
                </a:cubicBezTo>
                <a:lnTo>
                  <a:pt x="43539" y="60916"/>
                </a:lnTo>
                <a:cubicBezTo>
                  <a:pt x="48352" y="60916"/>
                  <a:pt x="52241" y="57028"/>
                  <a:pt x="52241" y="52214"/>
                </a:cubicBezTo>
                <a:cubicBezTo>
                  <a:pt x="52241" y="47401"/>
                  <a:pt x="48352" y="43512"/>
                  <a:pt x="43539" y="43512"/>
                </a:cubicBezTo>
                <a:lnTo>
                  <a:pt x="33123" y="43512"/>
                </a:lnTo>
                <a:cubicBezTo>
                  <a:pt x="42125" y="27902"/>
                  <a:pt x="59013" y="17405"/>
                  <a:pt x="78321" y="17405"/>
                </a:cubicBezTo>
                <a:close/>
                <a:moveTo>
                  <a:pt x="84848" y="41336"/>
                </a:moveTo>
                <a:cubicBezTo>
                  <a:pt x="84848" y="37719"/>
                  <a:pt x="81938" y="34809"/>
                  <a:pt x="78321" y="34809"/>
                </a:cubicBezTo>
                <a:cubicBezTo>
                  <a:pt x="74704" y="34809"/>
                  <a:pt x="71794" y="37719"/>
                  <a:pt x="71794" y="41336"/>
                </a:cubicBezTo>
                <a:lnTo>
                  <a:pt x="71794" y="69619"/>
                </a:lnTo>
                <a:cubicBezTo>
                  <a:pt x="71794" y="71359"/>
                  <a:pt x="72474" y="73018"/>
                  <a:pt x="73698" y="74242"/>
                </a:cubicBezTo>
                <a:lnTo>
                  <a:pt x="93278" y="93822"/>
                </a:lnTo>
                <a:cubicBezTo>
                  <a:pt x="95835" y="96379"/>
                  <a:pt x="99968" y="96379"/>
                  <a:pt x="102497" y="93822"/>
                </a:cubicBezTo>
                <a:cubicBezTo>
                  <a:pt x="105027" y="91266"/>
                  <a:pt x="105054" y="87132"/>
                  <a:pt x="102497" y="84603"/>
                </a:cubicBezTo>
                <a:lnTo>
                  <a:pt x="84821" y="66927"/>
                </a:lnTo>
                <a:lnTo>
                  <a:pt x="84821" y="41336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9"/>
          <p:cNvSpPr/>
          <p:nvPr/>
        </p:nvSpPr>
        <p:spPr>
          <a:xfrm>
            <a:off x="6669812" y="3289490"/>
            <a:ext cx="62657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归档记录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6426146" y="3567966"/>
            <a:ext cx="5221413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归档的变更应保留历史记录，便于追溯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6317366" y="3998732"/>
            <a:ext cx="5369353" cy="426415"/>
          </a:xfrm>
          <a:custGeom>
            <a:avLst/>
            <a:gdLst/>
            <a:ahLst/>
            <a:cxnLst/>
            <a:rect l="l" t="t" r="r" b="b"/>
            <a:pathLst>
              <a:path w="5369353" h="426415">
                <a:moveTo>
                  <a:pt x="69621" y="0"/>
                </a:moveTo>
                <a:lnTo>
                  <a:pt x="5299732" y="0"/>
                </a:lnTo>
                <a:cubicBezTo>
                  <a:pt x="5338183" y="0"/>
                  <a:pt x="5369353" y="31170"/>
                  <a:pt x="5369353" y="69621"/>
                </a:cubicBezTo>
                <a:lnTo>
                  <a:pt x="5369353" y="356795"/>
                </a:lnTo>
                <a:cubicBezTo>
                  <a:pt x="5369353" y="395245"/>
                  <a:pt x="5338183" y="426415"/>
                  <a:pt x="5299732" y="426415"/>
                </a:cubicBezTo>
                <a:lnTo>
                  <a:pt x="69621" y="426415"/>
                </a:lnTo>
                <a:cubicBezTo>
                  <a:pt x="31170" y="426415"/>
                  <a:pt x="0" y="395245"/>
                  <a:pt x="0" y="356795"/>
                </a:cubicBezTo>
                <a:lnTo>
                  <a:pt x="0" y="69621"/>
                </a:lnTo>
                <a:cubicBezTo>
                  <a:pt x="0" y="31196"/>
                  <a:pt x="31196" y="0"/>
                  <a:pt x="69621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6460955" y="4142321"/>
            <a:ext cx="104428" cy="139238"/>
          </a:xfrm>
          <a:custGeom>
            <a:avLst/>
            <a:gdLst/>
            <a:ahLst/>
            <a:cxnLst/>
            <a:rect l="l" t="t" r="r" b="b"/>
            <a:pathLst>
              <a:path w="104428" h="139238">
                <a:moveTo>
                  <a:pt x="79654" y="104428"/>
                </a:moveTo>
                <a:cubicBezTo>
                  <a:pt x="81639" y="98364"/>
                  <a:pt x="85609" y="92870"/>
                  <a:pt x="90097" y="88139"/>
                </a:cubicBezTo>
                <a:cubicBezTo>
                  <a:pt x="98989" y="78784"/>
                  <a:pt x="104428" y="66138"/>
                  <a:pt x="104428" y="52214"/>
                </a:cubicBezTo>
                <a:cubicBezTo>
                  <a:pt x="104428" y="23388"/>
                  <a:pt x="81041" y="0"/>
                  <a:pt x="52214" y="0"/>
                </a:cubicBezTo>
                <a:cubicBezTo>
                  <a:pt x="23388" y="0"/>
                  <a:pt x="0" y="23388"/>
                  <a:pt x="0" y="52214"/>
                </a:cubicBezTo>
                <a:cubicBezTo>
                  <a:pt x="0" y="66138"/>
                  <a:pt x="5439" y="78784"/>
                  <a:pt x="14332" y="88139"/>
                </a:cubicBezTo>
                <a:cubicBezTo>
                  <a:pt x="18819" y="92870"/>
                  <a:pt x="22816" y="98364"/>
                  <a:pt x="24775" y="104428"/>
                </a:cubicBezTo>
                <a:lnTo>
                  <a:pt x="79627" y="104428"/>
                </a:lnTo>
                <a:close/>
                <a:moveTo>
                  <a:pt x="78321" y="117482"/>
                </a:moveTo>
                <a:lnTo>
                  <a:pt x="26107" y="117482"/>
                </a:lnTo>
                <a:lnTo>
                  <a:pt x="26107" y="121833"/>
                </a:lnTo>
                <a:cubicBezTo>
                  <a:pt x="26107" y="133853"/>
                  <a:pt x="35843" y="143589"/>
                  <a:pt x="47863" y="143589"/>
                </a:cubicBezTo>
                <a:lnTo>
                  <a:pt x="56565" y="143589"/>
                </a:lnTo>
                <a:cubicBezTo>
                  <a:pt x="68585" y="143589"/>
                  <a:pt x="78321" y="133853"/>
                  <a:pt x="78321" y="121833"/>
                </a:cubicBezTo>
                <a:lnTo>
                  <a:pt x="78321" y="117482"/>
                </a:lnTo>
                <a:close/>
                <a:moveTo>
                  <a:pt x="50039" y="30458"/>
                </a:moveTo>
                <a:cubicBezTo>
                  <a:pt x="39215" y="30458"/>
                  <a:pt x="30458" y="39215"/>
                  <a:pt x="30458" y="50039"/>
                </a:cubicBezTo>
                <a:cubicBezTo>
                  <a:pt x="30458" y="53655"/>
                  <a:pt x="27548" y="56565"/>
                  <a:pt x="23931" y="56565"/>
                </a:cubicBezTo>
                <a:cubicBezTo>
                  <a:pt x="20315" y="56565"/>
                  <a:pt x="17405" y="53655"/>
                  <a:pt x="17405" y="50039"/>
                </a:cubicBezTo>
                <a:cubicBezTo>
                  <a:pt x="17405" y="32008"/>
                  <a:pt x="32008" y="17405"/>
                  <a:pt x="50039" y="17405"/>
                </a:cubicBezTo>
                <a:cubicBezTo>
                  <a:pt x="53655" y="17405"/>
                  <a:pt x="56565" y="20315"/>
                  <a:pt x="56565" y="23931"/>
                </a:cubicBezTo>
                <a:cubicBezTo>
                  <a:pt x="56565" y="27548"/>
                  <a:pt x="53655" y="30458"/>
                  <a:pt x="50039" y="30458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6647897" y="4107512"/>
            <a:ext cx="4999662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团队协作核心：</a:t>
            </a:r>
            <a:r>
              <a:rPr lang="en-US" sz="1096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规范即契约，文档即沟通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352445" y="4721028"/>
            <a:ext cx="11487109" cy="1783983"/>
          </a:xfrm>
          <a:custGeom>
            <a:avLst/>
            <a:gdLst/>
            <a:ahLst/>
            <a:cxnLst/>
            <a:rect l="l" t="t" r="r" b="b"/>
            <a:pathLst>
              <a:path w="11487109" h="1783983">
                <a:moveTo>
                  <a:pt x="69611" y="0"/>
                </a:moveTo>
                <a:lnTo>
                  <a:pt x="11417498" y="0"/>
                </a:lnTo>
                <a:cubicBezTo>
                  <a:pt x="11455943" y="0"/>
                  <a:pt x="11487109" y="31166"/>
                  <a:pt x="11487109" y="69611"/>
                </a:cubicBezTo>
                <a:lnTo>
                  <a:pt x="11487109" y="1714372"/>
                </a:lnTo>
                <a:cubicBezTo>
                  <a:pt x="11487109" y="1752817"/>
                  <a:pt x="11455943" y="1783983"/>
                  <a:pt x="11417498" y="1783983"/>
                </a:cubicBezTo>
                <a:lnTo>
                  <a:pt x="69611" y="1783983"/>
                </a:lnTo>
                <a:cubicBezTo>
                  <a:pt x="31166" y="1783983"/>
                  <a:pt x="0" y="1752817"/>
                  <a:pt x="0" y="1714372"/>
                </a:cubicBezTo>
                <a:lnTo>
                  <a:pt x="0" y="69611"/>
                </a:lnTo>
                <a:cubicBezTo>
                  <a:pt x="0" y="31166"/>
                  <a:pt x="31166" y="0"/>
                  <a:pt x="69611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5"/>
          <p:cNvSpPr/>
          <p:nvPr/>
        </p:nvSpPr>
        <p:spPr>
          <a:xfrm>
            <a:off x="506912" y="4899426"/>
            <a:ext cx="195803" cy="174047"/>
          </a:xfrm>
          <a:custGeom>
            <a:avLst/>
            <a:gdLst/>
            <a:ahLst/>
            <a:cxnLst/>
            <a:rect l="l" t="t" r="r" b="b"/>
            <a:pathLst>
              <a:path w="195803" h="174047">
                <a:moveTo>
                  <a:pt x="105210" y="-6425"/>
                </a:moveTo>
                <a:cubicBezTo>
                  <a:pt x="103816" y="-9144"/>
                  <a:pt x="100995" y="-10878"/>
                  <a:pt x="97935" y="-10878"/>
                </a:cubicBezTo>
                <a:cubicBezTo>
                  <a:pt x="94876" y="-10878"/>
                  <a:pt x="92055" y="-9144"/>
                  <a:pt x="90661" y="-6425"/>
                </a:cubicBezTo>
                <a:lnTo>
                  <a:pt x="65642" y="42594"/>
                </a:lnTo>
                <a:lnTo>
                  <a:pt x="11286" y="51228"/>
                </a:lnTo>
                <a:cubicBezTo>
                  <a:pt x="8260" y="51704"/>
                  <a:pt x="5745" y="53846"/>
                  <a:pt x="4793" y="56769"/>
                </a:cubicBezTo>
                <a:cubicBezTo>
                  <a:pt x="3841" y="59693"/>
                  <a:pt x="4623" y="62888"/>
                  <a:pt x="6765" y="65064"/>
                </a:cubicBezTo>
                <a:lnTo>
                  <a:pt x="45653" y="103986"/>
                </a:lnTo>
                <a:lnTo>
                  <a:pt x="37087" y="158342"/>
                </a:lnTo>
                <a:cubicBezTo>
                  <a:pt x="36611" y="161368"/>
                  <a:pt x="37869" y="164427"/>
                  <a:pt x="40350" y="166229"/>
                </a:cubicBezTo>
                <a:cubicBezTo>
                  <a:pt x="42832" y="168030"/>
                  <a:pt x="46095" y="168302"/>
                  <a:pt x="48849" y="166908"/>
                </a:cubicBezTo>
                <a:lnTo>
                  <a:pt x="97935" y="141957"/>
                </a:lnTo>
                <a:lnTo>
                  <a:pt x="146988" y="166908"/>
                </a:lnTo>
                <a:cubicBezTo>
                  <a:pt x="149708" y="168302"/>
                  <a:pt x="153005" y="168030"/>
                  <a:pt x="155487" y="166229"/>
                </a:cubicBezTo>
                <a:cubicBezTo>
                  <a:pt x="157968" y="164427"/>
                  <a:pt x="159226" y="161401"/>
                  <a:pt x="158750" y="158342"/>
                </a:cubicBezTo>
                <a:lnTo>
                  <a:pt x="150150" y="103986"/>
                </a:lnTo>
                <a:lnTo>
                  <a:pt x="189038" y="65064"/>
                </a:lnTo>
                <a:cubicBezTo>
                  <a:pt x="191214" y="62888"/>
                  <a:pt x="191962" y="59693"/>
                  <a:pt x="191010" y="56769"/>
                </a:cubicBezTo>
                <a:cubicBezTo>
                  <a:pt x="190058" y="53846"/>
                  <a:pt x="187577" y="51704"/>
                  <a:pt x="184517" y="51228"/>
                </a:cubicBezTo>
                <a:lnTo>
                  <a:pt x="130195" y="42594"/>
                </a:lnTo>
                <a:lnTo>
                  <a:pt x="105210" y="-6425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Text 46"/>
          <p:cNvSpPr/>
          <p:nvPr/>
        </p:nvSpPr>
        <p:spPr>
          <a:xfrm>
            <a:off x="818021" y="4864617"/>
            <a:ext cx="1331460" cy="2436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33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团队协作流程建议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496034" y="5212711"/>
            <a:ext cx="2723837" cy="1148711"/>
          </a:xfrm>
          <a:custGeom>
            <a:avLst/>
            <a:gdLst/>
            <a:ahLst/>
            <a:cxnLst/>
            <a:rect l="l" t="t" r="r" b="b"/>
            <a:pathLst>
              <a:path w="2723837" h="1148711">
                <a:moveTo>
                  <a:pt x="69623" y="0"/>
                </a:moveTo>
                <a:lnTo>
                  <a:pt x="2654214" y="0"/>
                </a:lnTo>
                <a:cubicBezTo>
                  <a:pt x="2692666" y="0"/>
                  <a:pt x="2723837" y="31171"/>
                  <a:pt x="2723837" y="69623"/>
                </a:cubicBezTo>
                <a:lnTo>
                  <a:pt x="2723837" y="1079088"/>
                </a:lnTo>
                <a:cubicBezTo>
                  <a:pt x="2723837" y="1117539"/>
                  <a:pt x="2692666" y="1148711"/>
                  <a:pt x="2654214" y="1148711"/>
                </a:cubicBezTo>
                <a:lnTo>
                  <a:pt x="69623" y="1148711"/>
                </a:lnTo>
                <a:cubicBezTo>
                  <a:pt x="31171" y="1148711"/>
                  <a:pt x="0" y="1117539"/>
                  <a:pt x="0" y="1079088"/>
                </a:cubicBezTo>
                <a:lnTo>
                  <a:pt x="0" y="69623"/>
                </a:lnTo>
                <a:cubicBezTo>
                  <a:pt x="0" y="31171"/>
                  <a:pt x="31171" y="0"/>
                  <a:pt x="6962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Shape 48"/>
          <p:cNvSpPr/>
          <p:nvPr/>
        </p:nvSpPr>
        <p:spPr>
          <a:xfrm>
            <a:off x="1647873" y="5317139"/>
            <a:ext cx="417713" cy="417713"/>
          </a:xfrm>
          <a:custGeom>
            <a:avLst/>
            <a:gdLst/>
            <a:ahLst/>
            <a:cxnLst/>
            <a:rect l="l" t="t" r="r" b="b"/>
            <a:pathLst>
              <a:path w="417713" h="417713">
                <a:moveTo>
                  <a:pt x="208857" y="0"/>
                </a:moveTo>
                <a:lnTo>
                  <a:pt x="208857" y="0"/>
                </a:lnTo>
                <a:cubicBezTo>
                  <a:pt x="324128" y="0"/>
                  <a:pt x="417713" y="93585"/>
                  <a:pt x="417713" y="208857"/>
                </a:cubicBezTo>
                <a:lnTo>
                  <a:pt x="417713" y="208857"/>
                </a:lnTo>
                <a:cubicBezTo>
                  <a:pt x="417713" y="324128"/>
                  <a:pt x="324128" y="417713"/>
                  <a:pt x="208857" y="417713"/>
                </a:cubicBezTo>
                <a:lnTo>
                  <a:pt x="208857" y="417713"/>
                </a:lnTo>
                <a:cubicBezTo>
                  <a:pt x="93585" y="417713"/>
                  <a:pt x="0" y="324128"/>
                  <a:pt x="0" y="208857"/>
                </a:cubicBezTo>
                <a:lnTo>
                  <a:pt x="0" y="208857"/>
                </a:lnTo>
                <a:cubicBezTo>
                  <a:pt x="0" y="93585"/>
                  <a:pt x="93585" y="0"/>
                  <a:pt x="208857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Text 49"/>
          <p:cNvSpPr/>
          <p:nvPr/>
        </p:nvSpPr>
        <p:spPr>
          <a:xfrm>
            <a:off x="1777524" y="5404163"/>
            <a:ext cx="156642" cy="2436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7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1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565653" y="5804471"/>
            <a:ext cx="258460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创建变更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565653" y="6048137"/>
            <a:ext cx="258460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96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 /opsx:propose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3321852" y="5212711"/>
            <a:ext cx="2723837" cy="1148711"/>
          </a:xfrm>
          <a:custGeom>
            <a:avLst/>
            <a:gdLst/>
            <a:ahLst/>
            <a:cxnLst/>
            <a:rect l="l" t="t" r="r" b="b"/>
            <a:pathLst>
              <a:path w="2723837" h="1148711">
                <a:moveTo>
                  <a:pt x="69623" y="0"/>
                </a:moveTo>
                <a:lnTo>
                  <a:pt x="2654214" y="0"/>
                </a:lnTo>
                <a:cubicBezTo>
                  <a:pt x="2692666" y="0"/>
                  <a:pt x="2723837" y="31171"/>
                  <a:pt x="2723837" y="69623"/>
                </a:cubicBezTo>
                <a:lnTo>
                  <a:pt x="2723837" y="1079088"/>
                </a:lnTo>
                <a:cubicBezTo>
                  <a:pt x="2723837" y="1117539"/>
                  <a:pt x="2692666" y="1148711"/>
                  <a:pt x="2654214" y="1148711"/>
                </a:cubicBezTo>
                <a:lnTo>
                  <a:pt x="69623" y="1148711"/>
                </a:lnTo>
                <a:cubicBezTo>
                  <a:pt x="31171" y="1148711"/>
                  <a:pt x="0" y="1117539"/>
                  <a:pt x="0" y="1079088"/>
                </a:cubicBezTo>
                <a:lnTo>
                  <a:pt x="0" y="69623"/>
                </a:lnTo>
                <a:cubicBezTo>
                  <a:pt x="0" y="31171"/>
                  <a:pt x="31171" y="0"/>
                  <a:pt x="6962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Shape 53"/>
          <p:cNvSpPr/>
          <p:nvPr/>
        </p:nvSpPr>
        <p:spPr>
          <a:xfrm>
            <a:off x="4473691" y="5317139"/>
            <a:ext cx="417713" cy="417713"/>
          </a:xfrm>
          <a:custGeom>
            <a:avLst/>
            <a:gdLst/>
            <a:ahLst/>
            <a:cxnLst/>
            <a:rect l="l" t="t" r="r" b="b"/>
            <a:pathLst>
              <a:path w="417713" h="417713">
                <a:moveTo>
                  <a:pt x="208857" y="0"/>
                </a:moveTo>
                <a:lnTo>
                  <a:pt x="208857" y="0"/>
                </a:lnTo>
                <a:cubicBezTo>
                  <a:pt x="324128" y="0"/>
                  <a:pt x="417713" y="93585"/>
                  <a:pt x="417713" y="208857"/>
                </a:cubicBezTo>
                <a:lnTo>
                  <a:pt x="417713" y="208857"/>
                </a:lnTo>
                <a:cubicBezTo>
                  <a:pt x="417713" y="324128"/>
                  <a:pt x="324128" y="417713"/>
                  <a:pt x="208857" y="417713"/>
                </a:cubicBezTo>
                <a:lnTo>
                  <a:pt x="208857" y="417713"/>
                </a:lnTo>
                <a:cubicBezTo>
                  <a:pt x="93585" y="417713"/>
                  <a:pt x="0" y="324128"/>
                  <a:pt x="0" y="208857"/>
                </a:cubicBezTo>
                <a:lnTo>
                  <a:pt x="0" y="208857"/>
                </a:lnTo>
                <a:cubicBezTo>
                  <a:pt x="0" y="93585"/>
                  <a:pt x="93585" y="0"/>
                  <a:pt x="208857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Text 54"/>
          <p:cNvSpPr/>
          <p:nvPr/>
        </p:nvSpPr>
        <p:spPr>
          <a:xfrm>
            <a:off x="4586821" y="5404163"/>
            <a:ext cx="191452" cy="2436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7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2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3391471" y="5804471"/>
            <a:ext cx="258460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团队评审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3391471" y="6048137"/>
            <a:ext cx="258460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96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审查 Why/What/Scenario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6147670" y="5212711"/>
            <a:ext cx="2723837" cy="1148711"/>
          </a:xfrm>
          <a:custGeom>
            <a:avLst/>
            <a:gdLst/>
            <a:ahLst/>
            <a:cxnLst/>
            <a:rect l="l" t="t" r="r" b="b"/>
            <a:pathLst>
              <a:path w="2723837" h="1148711">
                <a:moveTo>
                  <a:pt x="69623" y="0"/>
                </a:moveTo>
                <a:lnTo>
                  <a:pt x="2654214" y="0"/>
                </a:lnTo>
                <a:cubicBezTo>
                  <a:pt x="2692666" y="0"/>
                  <a:pt x="2723837" y="31171"/>
                  <a:pt x="2723837" y="69623"/>
                </a:cubicBezTo>
                <a:lnTo>
                  <a:pt x="2723837" y="1079088"/>
                </a:lnTo>
                <a:cubicBezTo>
                  <a:pt x="2723837" y="1117539"/>
                  <a:pt x="2692666" y="1148711"/>
                  <a:pt x="2654214" y="1148711"/>
                </a:cubicBezTo>
                <a:lnTo>
                  <a:pt x="69623" y="1148711"/>
                </a:lnTo>
                <a:cubicBezTo>
                  <a:pt x="31171" y="1148711"/>
                  <a:pt x="0" y="1117539"/>
                  <a:pt x="0" y="1079088"/>
                </a:cubicBezTo>
                <a:lnTo>
                  <a:pt x="0" y="69623"/>
                </a:lnTo>
                <a:cubicBezTo>
                  <a:pt x="0" y="31171"/>
                  <a:pt x="31171" y="0"/>
                  <a:pt x="6962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Shape 58"/>
          <p:cNvSpPr/>
          <p:nvPr/>
        </p:nvSpPr>
        <p:spPr>
          <a:xfrm>
            <a:off x="7299509" y="5317139"/>
            <a:ext cx="417713" cy="417713"/>
          </a:xfrm>
          <a:custGeom>
            <a:avLst/>
            <a:gdLst/>
            <a:ahLst/>
            <a:cxnLst/>
            <a:rect l="l" t="t" r="r" b="b"/>
            <a:pathLst>
              <a:path w="417713" h="417713">
                <a:moveTo>
                  <a:pt x="208857" y="0"/>
                </a:moveTo>
                <a:lnTo>
                  <a:pt x="208857" y="0"/>
                </a:lnTo>
                <a:cubicBezTo>
                  <a:pt x="324128" y="0"/>
                  <a:pt x="417713" y="93585"/>
                  <a:pt x="417713" y="208857"/>
                </a:cubicBezTo>
                <a:lnTo>
                  <a:pt x="417713" y="208857"/>
                </a:lnTo>
                <a:cubicBezTo>
                  <a:pt x="417713" y="324128"/>
                  <a:pt x="324128" y="417713"/>
                  <a:pt x="208857" y="417713"/>
                </a:cubicBezTo>
                <a:lnTo>
                  <a:pt x="208857" y="417713"/>
                </a:lnTo>
                <a:cubicBezTo>
                  <a:pt x="93585" y="417713"/>
                  <a:pt x="0" y="324128"/>
                  <a:pt x="0" y="208857"/>
                </a:cubicBezTo>
                <a:lnTo>
                  <a:pt x="0" y="208857"/>
                </a:lnTo>
                <a:cubicBezTo>
                  <a:pt x="0" y="93585"/>
                  <a:pt x="93585" y="0"/>
                  <a:pt x="208857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1" name="Text 59"/>
          <p:cNvSpPr/>
          <p:nvPr/>
        </p:nvSpPr>
        <p:spPr>
          <a:xfrm>
            <a:off x="7412639" y="5404163"/>
            <a:ext cx="191452" cy="2436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7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3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6217289" y="5804471"/>
            <a:ext cx="258460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实现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6217289" y="6048137"/>
            <a:ext cx="258460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96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 /opsx:apply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8973488" y="5212711"/>
            <a:ext cx="2723837" cy="1148711"/>
          </a:xfrm>
          <a:custGeom>
            <a:avLst/>
            <a:gdLst/>
            <a:ahLst/>
            <a:cxnLst/>
            <a:rect l="l" t="t" r="r" b="b"/>
            <a:pathLst>
              <a:path w="2723837" h="1148711">
                <a:moveTo>
                  <a:pt x="69623" y="0"/>
                </a:moveTo>
                <a:lnTo>
                  <a:pt x="2654214" y="0"/>
                </a:lnTo>
                <a:cubicBezTo>
                  <a:pt x="2692666" y="0"/>
                  <a:pt x="2723837" y="31171"/>
                  <a:pt x="2723837" y="69623"/>
                </a:cubicBezTo>
                <a:lnTo>
                  <a:pt x="2723837" y="1079088"/>
                </a:lnTo>
                <a:cubicBezTo>
                  <a:pt x="2723837" y="1117539"/>
                  <a:pt x="2692666" y="1148711"/>
                  <a:pt x="2654214" y="1148711"/>
                </a:cubicBezTo>
                <a:lnTo>
                  <a:pt x="69623" y="1148711"/>
                </a:lnTo>
                <a:cubicBezTo>
                  <a:pt x="31171" y="1148711"/>
                  <a:pt x="0" y="1117539"/>
                  <a:pt x="0" y="1079088"/>
                </a:cubicBezTo>
                <a:lnTo>
                  <a:pt x="0" y="69623"/>
                </a:lnTo>
                <a:cubicBezTo>
                  <a:pt x="0" y="31171"/>
                  <a:pt x="31171" y="0"/>
                  <a:pt x="6962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5" name="Shape 63"/>
          <p:cNvSpPr/>
          <p:nvPr/>
        </p:nvSpPr>
        <p:spPr>
          <a:xfrm>
            <a:off x="10125327" y="5317139"/>
            <a:ext cx="417713" cy="417713"/>
          </a:xfrm>
          <a:custGeom>
            <a:avLst/>
            <a:gdLst/>
            <a:ahLst/>
            <a:cxnLst/>
            <a:rect l="l" t="t" r="r" b="b"/>
            <a:pathLst>
              <a:path w="417713" h="417713">
                <a:moveTo>
                  <a:pt x="208857" y="0"/>
                </a:moveTo>
                <a:lnTo>
                  <a:pt x="208857" y="0"/>
                </a:lnTo>
                <a:cubicBezTo>
                  <a:pt x="324128" y="0"/>
                  <a:pt x="417713" y="93585"/>
                  <a:pt x="417713" y="208857"/>
                </a:cubicBezTo>
                <a:lnTo>
                  <a:pt x="417713" y="208857"/>
                </a:lnTo>
                <a:cubicBezTo>
                  <a:pt x="417713" y="324128"/>
                  <a:pt x="324128" y="417713"/>
                  <a:pt x="208857" y="417713"/>
                </a:cubicBezTo>
                <a:lnTo>
                  <a:pt x="208857" y="417713"/>
                </a:lnTo>
                <a:cubicBezTo>
                  <a:pt x="93585" y="417713"/>
                  <a:pt x="0" y="324128"/>
                  <a:pt x="0" y="208857"/>
                </a:cubicBezTo>
                <a:lnTo>
                  <a:pt x="0" y="208857"/>
                </a:lnTo>
                <a:cubicBezTo>
                  <a:pt x="0" y="93585"/>
                  <a:pt x="93585" y="0"/>
                  <a:pt x="208857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6" name="Text 64"/>
          <p:cNvSpPr/>
          <p:nvPr/>
        </p:nvSpPr>
        <p:spPr>
          <a:xfrm>
            <a:off x="10238457" y="5404163"/>
            <a:ext cx="191452" cy="2436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37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4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9043107" y="5804471"/>
            <a:ext cx="258460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9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代码审查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9043107" y="6048137"/>
            <a:ext cx="2584600" cy="2088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96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检查规范和实现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A7EBB">
                  <a:alpha val="20000"/>
                </a:srgbClr>
              </a:gs>
              <a:gs pos="50000">
                <a:srgbClr val="1A1D21"/>
              </a:gs>
              <a:gs pos="100000">
                <a:srgbClr val="1A1D21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9010650" y="222885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1200150" y="0"/>
                </a:moveTo>
                <a:lnTo>
                  <a:pt x="1200150" y="0"/>
                </a:lnTo>
                <a:cubicBezTo>
                  <a:pt x="1862531" y="0"/>
                  <a:pt x="2400300" y="537769"/>
                  <a:pt x="2400300" y="1200150"/>
                </a:cubicBezTo>
                <a:lnTo>
                  <a:pt x="2400300" y="1200150"/>
                </a:lnTo>
                <a:cubicBezTo>
                  <a:pt x="2400300" y="1862531"/>
                  <a:pt x="1862531" y="2400300"/>
                  <a:pt x="1200150" y="2400300"/>
                </a:cubicBezTo>
                <a:lnTo>
                  <a:pt x="1200150" y="2400300"/>
                </a:lnTo>
                <a:cubicBezTo>
                  <a:pt x="537769" y="2400300"/>
                  <a:pt x="0" y="1862531"/>
                  <a:pt x="0" y="1200150"/>
                </a:cubicBezTo>
                <a:lnTo>
                  <a:pt x="0" y="1200150"/>
                </a:lnTo>
                <a:cubicBezTo>
                  <a:pt x="0" y="537769"/>
                  <a:pt x="537769" y="0"/>
                  <a:pt x="12001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4A7EBB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9467850" y="2305050"/>
            <a:ext cx="1485900" cy="1485900"/>
          </a:xfrm>
          <a:custGeom>
            <a:avLst/>
            <a:gdLst/>
            <a:ahLst/>
            <a:cxnLst/>
            <a:rect l="l" t="t" r="r" b="b"/>
            <a:pathLst>
              <a:path w="1485900" h="1485900">
                <a:moveTo>
                  <a:pt x="742950" y="0"/>
                </a:moveTo>
                <a:lnTo>
                  <a:pt x="742950" y="0"/>
                </a:lnTo>
                <a:cubicBezTo>
                  <a:pt x="1152995" y="0"/>
                  <a:pt x="1485900" y="332905"/>
                  <a:pt x="1485900" y="742950"/>
                </a:cubicBezTo>
                <a:lnTo>
                  <a:pt x="1485900" y="742950"/>
                </a:lnTo>
                <a:cubicBezTo>
                  <a:pt x="1485900" y="1152995"/>
                  <a:pt x="1152995" y="1485900"/>
                  <a:pt x="742950" y="1485900"/>
                </a:cubicBezTo>
                <a:lnTo>
                  <a:pt x="742950" y="1485900"/>
                </a:lnTo>
                <a:cubicBezTo>
                  <a:pt x="332905" y="1485900"/>
                  <a:pt x="0" y="1152995"/>
                  <a:pt x="0" y="742950"/>
                </a:cubicBezTo>
                <a:lnTo>
                  <a:pt x="0" y="742950"/>
                </a:lnTo>
                <a:cubicBezTo>
                  <a:pt x="0" y="332905"/>
                  <a:pt x="332905" y="0"/>
                  <a:pt x="7429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9A443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385763" y="1963341"/>
            <a:ext cx="1476375" cy="428625"/>
          </a:xfrm>
          <a:custGeom>
            <a:avLst/>
            <a:gdLst/>
            <a:ahLst/>
            <a:cxnLst/>
            <a:rect l="l" t="t" r="r" b="b"/>
            <a:pathLst>
              <a:path w="1476375" h="428625">
                <a:moveTo>
                  <a:pt x="76201" y="0"/>
                </a:moveTo>
                <a:lnTo>
                  <a:pt x="1400174" y="0"/>
                </a:lnTo>
                <a:cubicBezTo>
                  <a:pt x="1442259" y="0"/>
                  <a:pt x="1476375" y="34116"/>
                  <a:pt x="1476375" y="76201"/>
                </a:cubicBezTo>
                <a:lnTo>
                  <a:pt x="1476375" y="352424"/>
                </a:lnTo>
                <a:cubicBezTo>
                  <a:pt x="1476375" y="394509"/>
                  <a:pt x="1442259" y="428625"/>
                  <a:pt x="1400174" y="428625"/>
                </a:cubicBezTo>
                <a:lnTo>
                  <a:pt x="76201" y="428625"/>
                </a:lnTo>
                <a:cubicBezTo>
                  <a:pt x="34116" y="428625"/>
                  <a:pt x="0" y="394509"/>
                  <a:pt x="0" y="352424"/>
                </a:cubicBezTo>
                <a:lnTo>
                  <a:pt x="0" y="76201"/>
                </a:lnTo>
                <a:cubicBezTo>
                  <a:pt x="0" y="34145"/>
                  <a:pt x="34145" y="0"/>
                  <a:pt x="762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 w="12700">
            <a:solidFill>
              <a:srgbClr val="4A7EBB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542925" y="2058591"/>
            <a:ext cx="124971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kern="0" spc="68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CHAPTER 09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2625328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附录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81000" y="3711178"/>
            <a:ext cx="65436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支持的AI工具、遥测设置与常见问题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81000" y="4747022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1447800" y="4632722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参考信息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0578" y="370578"/>
            <a:ext cx="11524960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kern="0" spc="58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APPENDIX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0578" y="667040"/>
            <a:ext cx="11617605" cy="3705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2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支持的AI工具与遥测设置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75210" y="1190480"/>
            <a:ext cx="5642043" cy="4604426"/>
          </a:xfrm>
          <a:custGeom>
            <a:avLst/>
            <a:gdLst/>
            <a:ahLst/>
            <a:cxnLst/>
            <a:rect l="l" t="t" r="r" b="b"/>
            <a:pathLst>
              <a:path w="5642043" h="4604426">
                <a:moveTo>
                  <a:pt x="74131" y="0"/>
                </a:moveTo>
                <a:lnTo>
                  <a:pt x="5567911" y="0"/>
                </a:lnTo>
                <a:cubicBezTo>
                  <a:pt x="5608853" y="0"/>
                  <a:pt x="5642043" y="33190"/>
                  <a:pt x="5642043" y="74131"/>
                </a:cubicBezTo>
                <a:lnTo>
                  <a:pt x="5642043" y="4530294"/>
                </a:lnTo>
                <a:cubicBezTo>
                  <a:pt x="5642043" y="4571236"/>
                  <a:pt x="5608853" y="4604426"/>
                  <a:pt x="5567911" y="4604426"/>
                </a:cubicBezTo>
                <a:lnTo>
                  <a:pt x="74131" y="4604426"/>
                </a:lnTo>
                <a:cubicBezTo>
                  <a:pt x="33190" y="4604426"/>
                  <a:pt x="0" y="4571236"/>
                  <a:pt x="0" y="4530294"/>
                </a:cubicBezTo>
                <a:lnTo>
                  <a:pt x="0" y="74131"/>
                </a:lnTo>
                <a:cubicBezTo>
                  <a:pt x="0" y="33217"/>
                  <a:pt x="33217" y="0"/>
                  <a:pt x="74131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28073" y="1361872"/>
            <a:ext cx="277933" cy="222347"/>
          </a:xfrm>
          <a:custGeom>
            <a:avLst/>
            <a:gdLst/>
            <a:ahLst/>
            <a:cxnLst/>
            <a:rect l="l" t="t" r="r" b="b"/>
            <a:pathLst>
              <a:path w="277933" h="222347">
                <a:moveTo>
                  <a:pt x="152863" y="0"/>
                </a:moveTo>
                <a:cubicBezTo>
                  <a:pt x="152863" y="-7687"/>
                  <a:pt x="146653" y="-13897"/>
                  <a:pt x="138967" y="-13897"/>
                </a:cubicBezTo>
                <a:cubicBezTo>
                  <a:pt x="131280" y="-13897"/>
                  <a:pt x="125070" y="-7687"/>
                  <a:pt x="125070" y="0"/>
                </a:cubicBezTo>
                <a:lnTo>
                  <a:pt x="125070" y="27793"/>
                </a:lnTo>
                <a:lnTo>
                  <a:pt x="83380" y="27793"/>
                </a:lnTo>
                <a:cubicBezTo>
                  <a:pt x="60364" y="27793"/>
                  <a:pt x="41690" y="46467"/>
                  <a:pt x="41690" y="69483"/>
                </a:cubicBezTo>
                <a:lnTo>
                  <a:pt x="41690" y="166760"/>
                </a:lnTo>
                <a:cubicBezTo>
                  <a:pt x="41690" y="189776"/>
                  <a:pt x="60364" y="208450"/>
                  <a:pt x="83380" y="208450"/>
                </a:cubicBezTo>
                <a:lnTo>
                  <a:pt x="194553" y="208450"/>
                </a:lnTo>
                <a:cubicBezTo>
                  <a:pt x="217570" y="208450"/>
                  <a:pt x="236243" y="189776"/>
                  <a:pt x="236243" y="166760"/>
                </a:cubicBezTo>
                <a:lnTo>
                  <a:pt x="236243" y="69483"/>
                </a:lnTo>
                <a:cubicBezTo>
                  <a:pt x="236243" y="46467"/>
                  <a:pt x="217570" y="27793"/>
                  <a:pt x="194553" y="27793"/>
                </a:cubicBezTo>
                <a:lnTo>
                  <a:pt x="152863" y="27793"/>
                </a:lnTo>
                <a:lnTo>
                  <a:pt x="152863" y="0"/>
                </a:lnTo>
                <a:close/>
                <a:moveTo>
                  <a:pt x="69483" y="159812"/>
                </a:moveTo>
                <a:cubicBezTo>
                  <a:pt x="69483" y="154036"/>
                  <a:pt x="74130" y="149389"/>
                  <a:pt x="79906" y="149389"/>
                </a:cubicBezTo>
                <a:lnTo>
                  <a:pt x="93802" y="149389"/>
                </a:lnTo>
                <a:cubicBezTo>
                  <a:pt x="99578" y="149389"/>
                  <a:pt x="104225" y="154036"/>
                  <a:pt x="104225" y="159812"/>
                </a:cubicBezTo>
                <a:cubicBezTo>
                  <a:pt x="104225" y="165587"/>
                  <a:pt x="99578" y="170234"/>
                  <a:pt x="93802" y="170234"/>
                </a:cubicBezTo>
                <a:lnTo>
                  <a:pt x="79906" y="170234"/>
                </a:lnTo>
                <a:cubicBezTo>
                  <a:pt x="74130" y="170234"/>
                  <a:pt x="69483" y="165587"/>
                  <a:pt x="69483" y="159812"/>
                </a:cubicBezTo>
                <a:close/>
                <a:moveTo>
                  <a:pt x="121596" y="159812"/>
                </a:moveTo>
                <a:cubicBezTo>
                  <a:pt x="121596" y="154036"/>
                  <a:pt x="126242" y="149389"/>
                  <a:pt x="132018" y="149389"/>
                </a:cubicBezTo>
                <a:lnTo>
                  <a:pt x="145915" y="149389"/>
                </a:lnTo>
                <a:cubicBezTo>
                  <a:pt x="151691" y="149389"/>
                  <a:pt x="156337" y="154036"/>
                  <a:pt x="156337" y="159812"/>
                </a:cubicBezTo>
                <a:cubicBezTo>
                  <a:pt x="156337" y="165587"/>
                  <a:pt x="151691" y="170234"/>
                  <a:pt x="145915" y="170234"/>
                </a:cubicBezTo>
                <a:lnTo>
                  <a:pt x="132018" y="170234"/>
                </a:lnTo>
                <a:cubicBezTo>
                  <a:pt x="126242" y="170234"/>
                  <a:pt x="121596" y="165587"/>
                  <a:pt x="121596" y="159812"/>
                </a:cubicBezTo>
                <a:close/>
                <a:moveTo>
                  <a:pt x="173708" y="159812"/>
                </a:moveTo>
                <a:cubicBezTo>
                  <a:pt x="173708" y="154036"/>
                  <a:pt x="178355" y="149389"/>
                  <a:pt x="184131" y="149389"/>
                </a:cubicBezTo>
                <a:lnTo>
                  <a:pt x="198027" y="149389"/>
                </a:lnTo>
                <a:cubicBezTo>
                  <a:pt x="203803" y="149389"/>
                  <a:pt x="208450" y="154036"/>
                  <a:pt x="208450" y="159812"/>
                </a:cubicBezTo>
                <a:cubicBezTo>
                  <a:pt x="208450" y="165587"/>
                  <a:pt x="203803" y="170234"/>
                  <a:pt x="198027" y="170234"/>
                </a:cubicBezTo>
                <a:lnTo>
                  <a:pt x="184131" y="170234"/>
                </a:lnTo>
                <a:cubicBezTo>
                  <a:pt x="178355" y="170234"/>
                  <a:pt x="173708" y="165587"/>
                  <a:pt x="173708" y="159812"/>
                </a:cubicBezTo>
                <a:close/>
                <a:moveTo>
                  <a:pt x="97277" y="76432"/>
                </a:moveTo>
                <a:cubicBezTo>
                  <a:pt x="108781" y="76432"/>
                  <a:pt x="118122" y="85772"/>
                  <a:pt x="118122" y="97277"/>
                </a:cubicBezTo>
                <a:cubicBezTo>
                  <a:pt x="118122" y="108781"/>
                  <a:pt x="108781" y="118122"/>
                  <a:pt x="97277" y="118122"/>
                </a:cubicBezTo>
                <a:cubicBezTo>
                  <a:pt x="85772" y="118122"/>
                  <a:pt x="76432" y="108781"/>
                  <a:pt x="76432" y="97277"/>
                </a:cubicBezTo>
                <a:cubicBezTo>
                  <a:pt x="76432" y="85772"/>
                  <a:pt x="85772" y="76432"/>
                  <a:pt x="97277" y="76432"/>
                </a:cubicBezTo>
                <a:close/>
                <a:moveTo>
                  <a:pt x="159812" y="97277"/>
                </a:moveTo>
                <a:cubicBezTo>
                  <a:pt x="159812" y="85772"/>
                  <a:pt x="169152" y="76432"/>
                  <a:pt x="180657" y="76432"/>
                </a:cubicBezTo>
                <a:cubicBezTo>
                  <a:pt x="192161" y="76432"/>
                  <a:pt x="201502" y="85772"/>
                  <a:pt x="201502" y="97277"/>
                </a:cubicBezTo>
                <a:cubicBezTo>
                  <a:pt x="201502" y="108781"/>
                  <a:pt x="192161" y="118122"/>
                  <a:pt x="180657" y="118122"/>
                </a:cubicBezTo>
                <a:cubicBezTo>
                  <a:pt x="169152" y="118122"/>
                  <a:pt x="159812" y="108781"/>
                  <a:pt x="159812" y="97277"/>
                </a:cubicBezTo>
                <a:close/>
                <a:moveTo>
                  <a:pt x="27793" y="97277"/>
                </a:moveTo>
                <a:cubicBezTo>
                  <a:pt x="27793" y="89590"/>
                  <a:pt x="21583" y="83380"/>
                  <a:pt x="13897" y="83380"/>
                </a:cubicBezTo>
                <a:cubicBezTo>
                  <a:pt x="6210" y="83380"/>
                  <a:pt x="0" y="89590"/>
                  <a:pt x="0" y="97277"/>
                </a:cubicBezTo>
                <a:lnTo>
                  <a:pt x="0" y="138967"/>
                </a:lnTo>
                <a:cubicBezTo>
                  <a:pt x="0" y="146653"/>
                  <a:pt x="6210" y="152863"/>
                  <a:pt x="13897" y="152863"/>
                </a:cubicBezTo>
                <a:cubicBezTo>
                  <a:pt x="21583" y="152863"/>
                  <a:pt x="27793" y="146653"/>
                  <a:pt x="27793" y="138967"/>
                </a:cubicBezTo>
                <a:lnTo>
                  <a:pt x="27793" y="97277"/>
                </a:lnTo>
                <a:close/>
                <a:moveTo>
                  <a:pt x="264036" y="83380"/>
                </a:moveTo>
                <a:cubicBezTo>
                  <a:pt x="256350" y="83380"/>
                  <a:pt x="250140" y="89590"/>
                  <a:pt x="250140" y="97277"/>
                </a:cubicBezTo>
                <a:lnTo>
                  <a:pt x="250140" y="138967"/>
                </a:lnTo>
                <a:cubicBezTo>
                  <a:pt x="250140" y="146653"/>
                  <a:pt x="256350" y="152863"/>
                  <a:pt x="264036" y="152863"/>
                </a:cubicBezTo>
                <a:cubicBezTo>
                  <a:pt x="271723" y="152863"/>
                  <a:pt x="277933" y="146653"/>
                  <a:pt x="277933" y="138967"/>
                </a:cubicBezTo>
                <a:lnTo>
                  <a:pt x="277933" y="97277"/>
                </a:lnTo>
                <a:cubicBezTo>
                  <a:pt x="277933" y="89590"/>
                  <a:pt x="271723" y="83380"/>
                  <a:pt x="264036" y="8338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917179" y="1343343"/>
            <a:ext cx="2019647" cy="25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5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支持的 AI 工具（20+）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46602" y="1713921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546602" y="1713921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639246" y="1788036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Claude Code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39246" y="2010383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CLI + IDE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3250732" y="1713921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/>
          <p:cNvSpPr/>
          <p:nvPr/>
        </p:nvSpPr>
        <p:spPr>
          <a:xfrm>
            <a:off x="3250732" y="1713921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/>
          <p:cNvSpPr/>
          <p:nvPr/>
        </p:nvSpPr>
        <p:spPr>
          <a:xfrm>
            <a:off x="3343376" y="1788036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Qoder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3343376" y="2010383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IDE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46602" y="2380960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Shape 14"/>
          <p:cNvSpPr/>
          <p:nvPr/>
        </p:nvSpPr>
        <p:spPr>
          <a:xfrm>
            <a:off x="546602" y="2380960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639246" y="2455076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Cursor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39246" y="2677422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IDE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3250732" y="2380960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Shape 18"/>
          <p:cNvSpPr/>
          <p:nvPr/>
        </p:nvSpPr>
        <p:spPr>
          <a:xfrm>
            <a:off x="3250732" y="2380960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3343376" y="2455076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GitHub Copilot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3343376" y="2677422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IDE 插件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546602" y="3048000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Shape 22"/>
          <p:cNvSpPr/>
          <p:nvPr/>
        </p:nvSpPr>
        <p:spPr>
          <a:xfrm>
            <a:off x="546602" y="3048000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3"/>
          <p:cNvSpPr/>
          <p:nvPr/>
        </p:nvSpPr>
        <p:spPr>
          <a:xfrm>
            <a:off x="639246" y="3122116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Cline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39246" y="3344462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VS Code 插件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3250732" y="3048000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Shape 26"/>
          <p:cNvSpPr/>
          <p:nvPr/>
        </p:nvSpPr>
        <p:spPr>
          <a:xfrm>
            <a:off x="3250732" y="3048000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3343376" y="3122116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Windsurf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3343376" y="3344462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IDE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546602" y="3715040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Shape 30"/>
          <p:cNvSpPr/>
          <p:nvPr/>
        </p:nvSpPr>
        <p:spPr>
          <a:xfrm>
            <a:off x="546602" y="3715040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Text 31"/>
          <p:cNvSpPr/>
          <p:nvPr/>
        </p:nvSpPr>
        <p:spPr>
          <a:xfrm>
            <a:off x="639246" y="3789155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Amazon Q Developer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39246" y="4011502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IDE 插件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3250732" y="3715040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Shape 34"/>
          <p:cNvSpPr/>
          <p:nvPr/>
        </p:nvSpPr>
        <p:spPr>
          <a:xfrm>
            <a:off x="3250732" y="3715040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3343376" y="3789155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Gemini CLI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3343376" y="4011502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CLI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546602" y="4382079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Shape 38"/>
          <p:cNvSpPr/>
          <p:nvPr/>
        </p:nvSpPr>
        <p:spPr>
          <a:xfrm>
            <a:off x="546602" y="4382079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9"/>
          <p:cNvSpPr/>
          <p:nvPr/>
        </p:nvSpPr>
        <p:spPr>
          <a:xfrm>
            <a:off x="639246" y="4456195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Continue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639246" y="4678541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IDE 插件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3250732" y="4382079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3250732" y="4382079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3343376" y="4456195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Aider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3343376" y="4678541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CLI（不支持 init）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546602" y="5049119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6"/>
          <p:cNvSpPr/>
          <p:nvPr/>
        </p:nvSpPr>
        <p:spPr>
          <a:xfrm>
            <a:off x="546602" y="5049119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639246" y="5123234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Roo Code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639246" y="5345581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VS Code 插件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3250732" y="5049119"/>
            <a:ext cx="2612571" cy="592924"/>
          </a:xfrm>
          <a:custGeom>
            <a:avLst/>
            <a:gdLst/>
            <a:ahLst/>
            <a:cxnLst/>
            <a:rect l="l" t="t" r="r" b="b"/>
            <a:pathLst>
              <a:path w="2612571" h="592924">
                <a:moveTo>
                  <a:pt x="37058" y="0"/>
                </a:moveTo>
                <a:lnTo>
                  <a:pt x="2538456" y="0"/>
                </a:lnTo>
                <a:cubicBezTo>
                  <a:pt x="2579389" y="0"/>
                  <a:pt x="2612571" y="33183"/>
                  <a:pt x="2612571" y="74116"/>
                </a:cubicBezTo>
                <a:lnTo>
                  <a:pt x="2612571" y="518809"/>
                </a:lnTo>
                <a:cubicBezTo>
                  <a:pt x="2612571" y="559741"/>
                  <a:pt x="2579389" y="592924"/>
                  <a:pt x="2538456" y="592924"/>
                </a:cubicBez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Shape 50"/>
          <p:cNvSpPr/>
          <p:nvPr/>
        </p:nvSpPr>
        <p:spPr>
          <a:xfrm>
            <a:off x="3250732" y="5049119"/>
            <a:ext cx="37058" cy="592924"/>
          </a:xfrm>
          <a:custGeom>
            <a:avLst/>
            <a:gdLst/>
            <a:ahLst/>
            <a:cxnLst/>
            <a:rect l="l" t="t" r="r" b="b"/>
            <a:pathLst>
              <a:path w="37058" h="592924">
                <a:moveTo>
                  <a:pt x="37058" y="0"/>
                </a:moveTo>
                <a:lnTo>
                  <a:pt x="37058" y="0"/>
                </a:lnTo>
                <a:lnTo>
                  <a:pt x="37058" y="592924"/>
                </a:lnTo>
                <a:lnTo>
                  <a:pt x="37058" y="592924"/>
                </a:lnTo>
                <a:cubicBezTo>
                  <a:pt x="16591" y="592924"/>
                  <a:pt x="0" y="576333"/>
                  <a:pt x="0" y="555866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Text 51"/>
          <p:cNvSpPr/>
          <p:nvPr/>
        </p:nvSpPr>
        <p:spPr>
          <a:xfrm>
            <a:off x="3343376" y="5123234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... 更多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3343376" y="5345581"/>
            <a:ext cx="25199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持续增加中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6172649" y="1190480"/>
            <a:ext cx="5642043" cy="4604426"/>
          </a:xfrm>
          <a:custGeom>
            <a:avLst/>
            <a:gdLst/>
            <a:ahLst/>
            <a:cxnLst/>
            <a:rect l="l" t="t" r="r" b="b"/>
            <a:pathLst>
              <a:path w="5642043" h="4604426">
                <a:moveTo>
                  <a:pt x="74131" y="0"/>
                </a:moveTo>
                <a:lnTo>
                  <a:pt x="5567911" y="0"/>
                </a:lnTo>
                <a:cubicBezTo>
                  <a:pt x="5608853" y="0"/>
                  <a:pt x="5642043" y="33190"/>
                  <a:pt x="5642043" y="74131"/>
                </a:cubicBezTo>
                <a:lnTo>
                  <a:pt x="5642043" y="4530294"/>
                </a:lnTo>
                <a:cubicBezTo>
                  <a:pt x="5642043" y="4571236"/>
                  <a:pt x="5608853" y="4604426"/>
                  <a:pt x="5567911" y="4604426"/>
                </a:cubicBezTo>
                <a:lnTo>
                  <a:pt x="74131" y="4604426"/>
                </a:lnTo>
                <a:cubicBezTo>
                  <a:pt x="33190" y="4604426"/>
                  <a:pt x="0" y="4571236"/>
                  <a:pt x="0" y="4530294"/>
                </a:cubicBezTo>
                <a:lnTo>
                  <a:pt x="0" y="74131"/>
                </a:lnTo>
                <a:cubicBezTo>
                  <a:pt x="0" y="33217"/>
                  <a:pt x="33217" y="0"/>
                  <a:pt x="74131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6" name="Shape 54"/>
          <p:cNvSpPr/>
          <p:nvPr/>
        </p:nvSpPr>
        <p:spPr>
          <a:xfrm>
            <a:off x="6353305" y="1361872"/>
            <a:ext cx="222347" cy="222347"/>
          </a:xfrm>
          <a:custGeom>
            <a:avLst/>
            <a:gdLst/>
            <a:ahLst/>
            <a:cxnLst/>
            <a:rect l="l" t="t" r="r" b="b"/>
            <a:pathLst>
              <a:path w="222347" h="222347">
                <a:moveTo>
                  <a:pt x="13897" y="13897"/>
                </a:moveTo>
                <a:cubicBezTo>
                  <a:pt x="21583" y="13897"/>
                  <a:pt x="27793" y="20107"/>
                  <a:pt x="27793" y="27793"/>
                </a:cubicBezTo>
                <a:lnTo>
                  <a:pt x="27793" y="173708"/>
                </a:lnTo>
                <a:cubicBezTo>
                  <a:pt x="27793" y="177530"/>
                  <a:pt x="30920" y="180657"/>
                  <a:pt x="34742" y="180657"/>
                </a:cubicBezTo>
                <a:lnTo>
                  <a:pt x="208450" y="180657"/>
                </a:lnTo>
                <a:cubicBezTo>
                  <a:pt x="216136" y="180657"/>
                  <a:pt x="222347" y="186867"/>
                  <a:pt x="222347" y="194553"/>
                </a:cubicBezTo>
                <a:cubicBezTo>
                  <a:pt x="222347" y="202240"/>
                  <a:pt x="216136" y="208450"/>
                  <a:pt x="208450" y="208450"/>
                </a:cubicBezTo>
                <a:lnTo>
                  <a:pt x="34742" y="208450"/>
                </a:lnTo>
                <a:cubicBezTo>
                  <a:pt x="15547" y="208450"/>
                  <a:pt x="0" y="192903"/>
                  <a:pt x="0" y="173708"/>
                </a:cubicBezTo>
                <a:lnTo>
                  <a:pt x="0" y="27793"/>
                </a:lnTo>
                <a:cubicBezTo>
                  <a:pt x="0" y="20107"/>
                  <a:pt x="6210" y="13897"/>
                  <a:pt x="13897" y="13897"/>
                </a:cubicBezTo>
                <a:close/>
                <a:moveTo>
                  <a:pt x="55587" y="41690"/>
                </a:moveTo>
                <a:cubicBezTo>
                  <a:pt x="55587" y="34003"/>
                  <a:pt x="61797" y="27793"/>
                  <a:pt x="69483" y="27793"/>
                </a:cubicBezTo>
                <a:lnTo>
                  <a:pt x="152863" y="27793"/>
                </a:lnTo>
                <a:cubicBezTo>
                  <a:pt x="160550" y="27793"/>
                  <a:pt x="166760" y="34003"/>
                  <a:pt x="166760" y="41690"/>
                </a:cubicBezTo>
                <a:cubicBezTo>
                  <a:pt x="166760" y="49377"/>
                  <a:pt x="160550" y="55587"/>
                  <a:pt x="152863" y="55587"/>
                </a:cubicBezTo>
                <a:lnTo>
                  <a:pt x="69483" y="55587"/>
                </a:lnTo>
                <a:cubicBezTo>
                  <a:pt x="61797" y="55587"/>
                  <a:pt x="55587" y="49377"/>
                  <a:pt x="55587" y="41690"/>
                </a:cubicBezTo>
                <a:close/>
                <a:moveTo>
                  <a:pt x="69483" y="76432"/>
                </a:moveTo>
                <a:lnTo>
                  <a:pt x="125070" y="76432"/>
                </a:lnTo>
                <a:cubicBezTo>
                  <a:pt x="132756" y="76432"/>
                  <a:pt x="138967" y="82642"/>
                  <a:pt x="138967" y="90328"/>
                </a:cubicBezTo>
                <a:cubicBezTo>
                  <a:pt x="138967" y="98015"/>
                  <a:pt x="132756" y="104225"/>
                  <a:pt x="125070" y="104225"/>
                </a:cubicBezTo>
                <a:lnTo>
                  <a:pt x="69483" y="104225"/>
                </a:lnTo>
                <a:cubicBezTo>
                  <a:pt x="61797" y="104225"/>
                  <a:pt x="55587" y="98015"/>
                  <a:pt x="55587" y="90328"/>
                </a:cubicBezTo>
                <a:cubicBezTo>
                  <a:pt x="55587" y="82642"/>
                  <a:pt x="61797" y="76432"/>
                  <a:pt x="69483" y="76432"/>
                </a:cubicBezTo>
                <a:close/>
                <a:moveTo>
                  <a:pt x="69483" y="125070"/>
                </a:moveTo>
                <a:lnTo>
                  <a:pt x="180657" y="125070"/>
                </a:lnTo>
                <a:cubicBezTo>
                  <a:pt x="188343" y="125070"/>
                  <a:pt x="194553" y="131280"/>
                  <a:pt x="194553" y="138967"/>
                </a:cubicBezTo>
                <a:cubicBezTo>
                  <a:pt x="194553" y="146653"/>
                  <a:pt x="188343" y="152863"/>
                  <a:pt x="180657" y="152863"/>
                </a:cubicBezTo>
                <a:lnTo>
                  <a:pt x="69483" y="152863"/>
                </a:lnTo>
                <a:cubicBezTo>
                  <a:pt x="61797" y="152863"/>
                  <a:pt x="55587" y="146653"/>
                  <a:pt x="55587" y="138967"/>
                </a:cubicBezTo>
                <a:cubicBezTo>
                  <a:pt x="55587" y="131280"/>
                  <a:pt x="61797" y="125070"/>
                  <a:pt x="69483" y="12507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Text 55"/>
          <p:cNvSpPr/>
          <p:nvPr/>
        </p:nvSpPr>
        <p:spPr>
          <a:xfrm>
            <a:off x="6714618" y="1343343"/>
            <a:ext cx="833799" cy="2594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5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遥测设置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6344041" y="1713921"/>
            <a:ext cx="5317787" cy="518809"/>
          </a:xfrm>
          <a:custGeom>
            <a:avLst/>
            <a:gdLst/>
            <a:ahLst/>
            <a:cxnLst/>
            <a:rect l="l" t="t" r="r" b="b"/>
            <a:pathLst>
              <a:path w="5317787" h="518809">
                <a:moveTo>
                  <a:pt x="37058" y="0"/>
                </a:moveTo>
                <a:lnTo>
                  <a:pt x="5243670" y="0"/>
                </a:lnTo>
                <a:cubicBezTo>
                  <a:pt x="5284604" y="0"/>
                  <a:pt x="5317787" y="33183"/>
                  <a:pt x="5317787" y="74117"/>
                </a:cubicBezTo>
                <a:lnTo>
                  <a:pt x="5317787" y="444692"/>
                </a:lnTo>
                <a:cubicBezTo>
                  <a:pt x="5317787" y="485625"/>
                  <a:pt x="5284604" y="518809"/>
                  <a:pt x="5243670" y="518809"/>
                </a:cubicBezTo>
                <a:lnTo>
                  <a:pt x="37058" y="518809"/>
                </a:lnTo>
                <a:cubicBezTo>
                  <a:pt x="16591" y="518809"/>
                  <a:pt x="0" y="502217"/>
                  <a:pt x="0" y="481751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Shape 57"/>
          <p:cNvSpPr/>
          <p:nvPr/>
        </p:nvSpPr>
        <p:spPr>
          <a:xfrm>
            <a:off x="6344041" y="1713921"/>
            <a:ext cx="37058" cy="518809"/>
          </a:xfrm>
          <a:custGeom>
            <a:avLst/>
            <a:gdLst/>
            <a:ahLst/>
            <a:cxnLst/>
            <a:rect l="l" t="t" r="r" b="b"/>
            <a:pathLst>
              <a:path w="37058" h="518809">
                <a:moveTo>
                  <a:pt x="37058" y="0"/>
                </a:moveTo>
                <a:lnTo>
                  <a:pt x="37058" y="0"/>
                </a:lnTo>
                <a:lnTo>
                  <a:pt x="37058" y="518809"/>
                </a:lnTo>
                <a:lnTo>
                  <a:pt x="37058" y="518809"/>
                </a:lnTo>
                <a:cubicBezTo>
                  <a:pt x="16591" y="518809"/>
                  <a:pt x="0" y="502217"/>
                  <a:pt x="0" y="481751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Text 58"/>
          <p:cNvSpPr/>
          <p:nvPr/>
        </p:nvSpPr>
        <p:spPr>
          <a:xfrm>
            <a:off x="6473743" y="1825094"/>
            <a:ext cx="51510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收集匿名使用统计数据，用于改进产品。如需禁用：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6344041" y="2343903"/>
            <a:ext cx="5317787" cy="852328"/>
          </a:xfrm>
          <a:custGeom>
            <a:avLst/>
            <a:gdLst/>
            <a:ahLst/>
            <a:cxnLst/>
            <a:rect l="l" t="t" r="r" b="b"/>
            <a:pathLst>
              <a:path w="5317787" h="852328">
                <a:moveTo>
                  <a:pt x="37058" y="0"/>
                </a:moveTo>
                <a:lnTo>
                  <a:pt x="5243669" y="0"/>
                </a:lnTo>
                <a:cubicBezTo>
                  <a:pt x="5284603" y="0"/>
                  <a:pt x="5317787" y="33184"/>
                  <a:pt x="5317787" y="74118"/>
                </a:cubicBezTo>
                <a:lnTo>
                  <a:pt x="5317787" y="778210"/>
                </a:lnTo>
                <a:cubicBezTo>
                  <a:pt x="5317787" y="819144"/>
                  <a:pt x="5284603" y="852328"/>
                  <a:pt x="5243669" y="852328"/>
                </a:cubicBezTo>
                <a:lnTo>
                  <a:pt x="37058" y="852328"/>
                </a:lnTo>
                <a:cubicBezTo>
                  <a:pt x="16591" y="852328"/>
                  <a:pt x="0" y="835737"/>
                  <a:pt x="0" y="815271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2" name="Shape 60"/>
          <p:cNvSpPr/>
          <p:nvPr/>
        </p:nvSpPr>
        <p:spPr>
          <a:xfrm>
            <a:off x="6344041" y="2343903"/>
            <a:ext cx="37058" cy="852328"/>
          </a:xfrm>
          <a:custGeom>
            <a:avLst/>
            <a:gdLst/>
            <a:ahLst/>
            <a:cxnLst/>
            <a:rect l="l" t="t" r="r" b="b"/>
            <a:pathLst>
              <a:path w="37058" h="852328">
                <a:moveTo>
                  <a:pt x="37058" y="0"/>
                </a:moveTo>
                <a:lnTo>
                  <a:pt x="37058" y="0"/>
                </a:lnTo>
                <a:lnTo>
                  <a:pt x="37058" y="852328"/>
                </a:lnTo>
                <a:lnTo>
                  <a:pt x="37058" y="852328"/>
                </a:lnTo>
                <a:cubicBezTo>
                  <a:pt x="16591" y="852328"/>
                  <a:pt x="0" y="835737"/>
                  <a:pt x="0" y="815271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3" name="Text 61"/>
          <p:cNvSpPr/>
          <p:nvPr/>
        </p:nvSpPr>
        <p:spPr>
          <a:xfrm>
            <a:off x="6473743" y="2455076"/>
            <a:ext cx="51510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方法一：环境变量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6473743" y="2714480"/>
            <a:ext cx="5076912" cy="370578"/>
          </a:xfrm>
          <a:custGeom>
            <a:avLst/>
            <a:gdLst/>
            <a:ahLst/>
            <a:cxnLst/>
            <a:rect l="l" t="t" r="r" b="b"/>
            <a:pathLst>
              <a:path w="5076912" h="370578">
                <a:moveTo>
                  <a:pt x="74116" y="0"/>
                </a:moveTo>
                <a:lnTo>
                  <a:pt x="5002796" y="0"/>
                </a:lnTo>
                <a:cubicBezTo>
                  <a:pt x="5043729" y="0"/>
                  <a:pt x="5076912" y="33183"/>
                  <a:pt x="5076912" y="74116"/>
                </a:cubicBezTo>
                <a:lnTo>
                  <a:pt x="5076912" y="296462"/>
                </a:lnTo>
                <a:cubicBezTo>
                  <a:pt x="5076912" y="337395"/>
                  <a:pt x="5043729" y="370578"/>
                  <a:pt x="5002796" y="370578"/>
                </a:cubicBezTo>
                <a:lnTo>
                  <a:pt x="74116" y="370578"/>
                </a:lnTo>
                <a:cubicBezTo>
                  <a:pt x="33183" y="370578"/>
                  <a:pt x="0" y="337395"/>
                  <a:pt x="0" y="296462"/>
                </a:cubicBezTo>
                <a:lnTo>
                  <a:pt x="0" y="74116"/>
                </a:lnTo>
                <a:cubicBezTo>
                  <a:pt x="0" y="33183"/>
                  <a:pt x="33183" y="0"/>
                  <a:pt x="7411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5" name="Text 63"/>
          <p:cNvSpPr/>
          <p:nvPr/>
        </p:nvSpPr>
        <p:spPr>
          <a:xfrm>
            <a:off x="6473743" y="2714480"/>
            <a:ext cx="5151027" cy="370578"/>
          </a:xfrm>
          <a:prstGeom prst="rect">
            <a:avLst/>
          </a:prstGeom>
          <a:noFill/>
          <a:ln/>
        </p:spPr>
        <p:txBody>
          <a:bodyPr wrap="square" lIns="74116" tIns="74116" rIns="74116" bIns="74116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export OPENSPEC_TELEMETRY=0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6344041" y="3270347"/>
            <a:ext cx="5317787" cy="852328"/>
          </a:xfrm>
          <a:custGeom>
            <a:avLst/>
            <a:gdLst/>
            <a:ahLst/>
            <a:cxnLst/>
            <a:rect l="l" t="t" r="r" b="b"/>
            <a:pathLst>
              <a:path w="5317787" h="852328">
                <a:moveTo>
                  <a:pt x="37058" y="0"/>
                </a:moveTo>
                <a:lnTo>
                  <a:pt x="5243669" y="0"/>
                </a:lnTo>
                <a:cubicBezTo>
                  <a:pt x="5284603" y="0"/>
                  <a:pt x="5317787" y="33184"/>
                  <a:pt x="5317787" y="74118"/>
                </a:cubicBezTo>
                <a:lnTo>
                  <a:pt x="5317787" y="778210"/>
                </a:lnTo>
                <a:cubicBezTo>
                  <a:pt x="5317787" y="819144"/>
                  <a:pt x="5284603" y="852328"/>
                  <a:pt x="5243669" y="852328"/>
                </a:cubicBezTo>
                <a:lnTo>
                  <a:pt x="37058" y="852328"/>
                </a:lnTo>
                <a:cubicBezTo>
                  <a:pt x="16591" y="852328"/>
                  <a:pt x="0" y="835737"/>
                  <a:pt x="0" y="815271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7" name="Shape 65"/>
          <p:cNvSpPr/>
          <p:nvPr/>
        </p:nvSpPr>
        <p:spPr>
          <a:xfrm>
            <a:off x="6344041" y="3270347"/>
            <a:ext cx="37058" cy="852328"/>
          </a:xfrm>
          <a:custGeom>
            <a:avLst/>
            <a:gdLst/>
            <a:ahLst/>
            <a:cxnLst/>
            <a:rect l="l" t="t" r="r" b="b"/>
            <a:pathLst>
              <a:path w="37058" h="852328">
                <a:moveTo>
                  <a:pt x="37058" y="0"/>
                </a:moveTo>
                <a:lnTo>
                  <a:pt x="37058" y="0"/>
                </a:lnTo>
                <a:lnTo>
                  <a:pt x="37058" y="852328"/>
                </a:lnTo>
                <a:lnTo>
                  <a:pt x="37058" y="852328"/>
                </a:lnTo>
                <a:cubicBezTo>
                  <a:pt x="16591" y="852328"/>
                  <a:pt x="0" y="835737"/>
                  <a:pt x="0" y="815271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8" name="Text 66"/>
          <p:cNvSpPr/>
          <p:nvPr/>
        </p:nvSpPr>
        <p:spPr>
          <a:xfrm>
            <a:off x="6473743" y="3381520"/>
            <a:ext cx="51510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方法二：通用遥测禁用标志</a:t>
            </a:r>
            <a:endParaRPr lang="en-US" sz="1600" dirty="0"/>
          </a:p>
        </p:txBody>
      </p:sp>
      <p:sp>
        <p:nvSpPr>
          <p:cNvPr id="69" name="Shape 67"/>
          <p:cNvSpPr/>
          <p:nvPr/>
        </p:nvSpPr>
        <p:spPr>
          <a:xfrm>
            <a:off x="6473743" y="3640924"/>
            <a:ext cx="5076912" cy="370578"/>
          </a:xfrm>
          <a:custGeom>
            <a:avLst/>
            <a:gdLst/>
            <a:ahLst/>
            <a:cxnLst/>
            <a:rect l="l" t="t" r="r" b="b"/>
            <a:pathLst>
              <a:path w="5076912" h="370578">
                <a:moveTo>
                  <a:pt x="74116" y="0"/>
                </a:moveTo>
                <a:lnTo>
                  <a:pt x="5002796" y="0"/>
                </a:lnTo>
                <a:cubicBezTo>
                  <a:pt x="5043729" y="0"/>
                  <a:pt x="5076912" y="33183"/>
                  <a:pt x="5076912" y="74116"/>
                </a:cubicBezTo>
                <a:lnTo>
                  <a:pt x="5076912" y="296462"/>
                </a:lnTo>
                <a:cubicBezTo>
                  <a:pt x="5076912" y="337395"/>
                  <a:pt x="5043729" y="370578"/>
                  <a:pt x="5002796" y="370578"/>
                </a:cubicBezTo>
                <a:lnTo>
                  <a:pt x="74116" y="370578"/>
                </a:lnTo>
                <a:cubicBezTo>
                  <a:pt x="33183" y="370578"/>
                  <a:pt x="0" y="337395"/>
                  <a:pt x="0" y="296462"/>
                </a:cubicBezTo>
                <a:lnTo>
                  <a:pt x="0" y="74116"/>
                </a:lnTo>
                <a:cubicBezTo>
                  <a:pt x="0" y="33183"/>
                  <a:pt x="33183" y="0"/>
                  <a:pt x="7411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0" name="Text 68"/>
          <p:cNvSpPr/>
          <p:nvPr/>
        </p:nvSpPr>
        <p:spPr>
          <a:xfrm>
            <a:off x="6473743" y="3640924"/>
            <a:ext cx="5151027" cy="370578"/>
          </a:xfrm>
          <a:prstGeom prst="rect">
            <a:avLst/>
          </a:prstGeom>
          <a:noFill/>
          <a:ln/>
        </p:spPr>
        <p:txBody>
          <a:bodyPr wrap="square" lIns="74116" tIns="74116" rIns="74116" bIns="74116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export DO_NOT_TRACK=1</a:t>
            </a:r>
            <a:endParaRPr lang="en-US" sz="1600" dirty="0"/>
          </a:p>
        </p:txBody>
      </p:sp>
      <p:sp>
        <p:nvSpPr>
          <p:cNvPr id="71" name="Shape 69"/>
          <p:cNvSpPr/>
          <p:nvPr/>
        </p:nvSpPr>
        <p:spPr>
          <a:xfrm>
            <a:off x="6344041" y="4196790"/>
            <a:ext cx="5317787" cy="852328"/>
          </a:xfrm>
          <a:custGeom>
            <a:avLst/>
            <a:gdLst/>
            <a:ahLst/>
            <a:cxnLst/>
            <a:rect l="l" t="t" r="r" b="b"/>
            <a:pathLst>
              <a:path w="5317787" h="852328">
                <a:moveTo>
                  <a:pt x="37058" y="0"/>
                </a:moveTo>
                <a:lnTo>
                  <a:pt x="5243669" y="0"/>
                </a:lnTo>
                <a:cubicBezTo>
                  <a:pt x="5284603" y="0"/>
                  <a:pt x="5317787" y="33184"/>
                  <a:pt x="5317787" y="74118"/>
                </a:cubicBezTo>
                <a:lnTo>
                  <a:pt x="5317787" y="778210"/>
                </a:lnTo>
                <a:cubicBezTo>
                  <a:pt x="5317787" y="819144"/>
                  <a:pt x="5284603" y="852328"/>
                  <a:pt x="5243669" y="852328"/>
                </a:cubicBezTo>
                <a:lnTo>
                  <a:pt x="37058" y="852328"/>
                </a:lnTo>
                <a:cubicBezTo>
                  <a:pt x="16591" y="852328"/>
                  <a:pt x="0" y="835737"/>
                  <a:pt x="0" y="815271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2" name="Shape 70"/>
          <p:cNvSpPr/>
          <p:nvPr/>
        </p:nvSpPr>
        <p:spPr>
          <a:xfrm>
            <a:off x="6344041" y="4196790"/>
            <a:ext cx="37058" cy="852328"/>
          </a:xfrm>
          <a:custGeom>
            <a:avLst/>
            <a:gdLst/>
            <a:ahLst/>
            <a:cxnLst/>
            <a:rect l="l" t="t" r="r" b="b"/>
            <a:pathLst>
              <a:path w="37058" h="852328">
                <a:moveTo>
                  <a:pt x="37058" y="0"/>
                </a:moveTo>
                <a:lnTo>
                  <a:pt x="37058" y="0"/>
                </a:lnTo>
                <a:lnTo>
                  <a:pt x="37058" y="852328"/>
                </a:lnTo>
                <a:lnTo>
                  <a:pt x="37058" y="852328"/>
                </a:lnTo>
                <a:cubicBezTo>
                  <a:pt x="16591" y="852328"/>
                  <a:pt x="0" y="835737"/>
                  <a:pt x="0" y="815271"/>
                </a:cubicBezTo>
                <a:lnTo>
                  <a:pt x="0" y="37058"/>
                </a:lnTo>
                <a:cubicBezTo>
                  <a:pt x="0" y="16591"/>
                  <a:pt x="16591" y="0"/>
                  <a:pt x="37058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3" name="Text 71"/>
          <p:cNvSpPr/>
          <p:nvPr/>
        </p:nvSpPr>
        <p:spPr>
          <a:xfrm>
            <a:off x="6473743" y="4307964"/>
            <a:ext cx="5151027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67" b="1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方法三：永久设置</a:t>
            </a:r>
            <a:endParaRPr lang="en-US" sz="1600" dirty="0"/>
          </a:p>
        </p:txBody>
      </p:sp>
      <p:sp>
        <p:nvSpPr>
          <p:cNvPr id="74" name="Shape 72"/>
          <p:cNvSpPr/>
          <p:nvPr/>
        </p:nvSpPr>
        <p:spPr>
          <a:xfrm>
            <a:off x="6473743" y="4567368"/>
            <a:ext cx="5076912" cy="370578"/>
          </a:xfrm>
          <a:custGeom>
            <a:avLst/>
            <a:gdLst/>
            <a:ahLst/>
            <a:cxnLst/>
            <a:rect l="l" t="t" r="r" b="b"/>
            <a:pathLst>
              <a:path w="5076912" h="370578">
                <a:moveTo>
                  <a:pt x="74116" y="0"/>
                </a:moveTo>
                <a:lnTo>
                  <a:pt x="5002796" y="0"/>
                </a:lnTo>
                <a:cubicBezTo>
                  <a:pt x="5043729" y="0"/>
                  <a:pt x="5076912" y="33183"/>
                  <a:pt x="5076912" y="74116"/>
                </a:cubicBezTo>
                <a:lnTo>
                  <a:pt x="5076912" y="296462"/>
                </a:lnTo>
                <a:cubicBezTo>
                  <a:pt x="5076912" y="337395"/>
                  <a:pt x="5043729" y="370578"/>
                  <a:pt x="5002796" y="370578"/>
                </a:cubicBezTo>
                <a:lnTo>
                  <a:pt x="74116" y="370578"/>
                </a:lnTo>
                <a:cubicBezTo>
                  <a:pt x="33183" y="370578"/>
                  <a:pt x="0" y="337395"/>
                  <a:pt x="0" y="296462"/>
                </a:cubicBezTo>
                <a:lnTo>
                  <a:pt x="0" y="74116"/>
                </a:lnTo>
                <a:cubicBezTo>
                  <a:pt x="0" y="33183"/>
                  <a:pt x="33183" y="0"/>
                  <a:pt x="7411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5" name="Text 73"/>
          <p:cNvSpPr/>
          <p:nvPr/>
        </p:nvSpPr>
        <p:spPr>
          <a:xfrm>
            <a:off x="6473743" y="4567368"/>
            <a:ext cx="5151027" cy="370578"/>
          </a:xfrm>
          <a:prstGeom prst="rect">
            <a:avLst/>
          </a:prstGeom>
          <a:noFill/>
          <a:ln/>
        </p:spPr>
        <p:txBody>
          <a:bodyPr wrap="square" lIns="74116" tIns="74116" rIns="74116" bIns="74116" rtlCol="0" anchor="ctr"/>
          <a:lstStyle/>
          <a:p>
            <a:pPr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echo 'export OPENSPEC_TELEMETRY=0' &gt;&gt; ~/.zshrc</a:t>
            </a:r>
            <a:endParaRPr lang="en-US" sz="1600" dirty="0"/>
          </a:p>
        </p:txBody>
      </p:sp>
      <p:sp>
        <p:nvSpPr>
          <p:cNvPr id="76" name="Shape 74"/>
          <p:cNvSpPr/>
          <p:nvPr/>
        </p:nvSpPr>
        <p:spPr>
          <a:xfrm>
            <a:off x="375210" y="5952401"/>
            <a:ext cx="11441581" cy="528073"/>
          </a:xfrm>
          <a:custGeom>
            <a:avLst/>
            <a:gdLst/>
            <a:ahLst/>
            <a:cxnLst/>
            <a:rect l="l" t="t" r="r" b="b"/>
            <a:pathLst>
              <a:path w="11441581" h="528073">
                <a:moveTo>
                  <a:pt x="74115" y="0"/>
                </a:moveTo>
                <a:lnTo>
                  <a:pt x="11367466" y="0"/>
                </a:lnTo>
                <a:cubicBezTo>
                  <a:pt x="11408398" y="0"/>
                  <a:pt x="11441581" y="33182"/>
                  <a:pt x="11441581" y="74115"/>
                </a:cubicBezTo>
                <a:lnTo>
                  <a:pt x="11441581" y="453958"/>
                </a:lnTo>
                <a:cubicBezTo>
                  <a:pt x="11441581" y="494891"/>
                  <a:pt x="11408398" y="528073"/>
                  <a:pt x="11367466" y="528073"/>
                </a:cubicBezTo>
                <a:lnTo>
                  <a:pt x="74115" y="528073"/>
                </a:lnTo>
                <a:cubicBezTo>
                  <a:pt x="33210" y="528073"/>
                  <a:pt x="0" y="494863"/>
                  <a:pt x="0" y="453958"/>
                </a:cubicBezTo>
                <a:lnTo>
                  <a:pt x="0" y="74115"/>
                </a:lnTo>
                <a:cubicBezTo>
                  <a:pt x="0" y="33210"/>
                  <a:pt x="33210" y="0"/>
                  <a:pt x="74115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7" name="Shape 75"/>
          <p:cNvSpPr/>
          <p:nvPr/>
        </p:nvSpPr>
        <p:spPr>
          <a:xfrm>
            <a:off x="3438916" y="6142322"/>
            <a:ext cx="148231" cy="148231"/>
          </a:xfrm>
          <a:custGeom>
            <a:avLst/>
            <a:gdLst/>
            <a:ahLst/>
            <a:cxnLst/>
            <a:rect l="l" t="t" r="r" b="b"/>
            <a:pathLst>
              <a:path w="148231" h="148231">
                <a:moveTo>
                  <a:pt x="74116" y="148231"/>
                </a:moveTo>
                <a:cubicBezTo>
                  <a:pt x="115021" y="148231"/>
                  <a:pt x="148231" y="115021"/>
                  <a:pt x="148231" y="74116"/>
                </a:cubicBezTo>
                <a:cubicBezTo>
                  <a:pt x="148231" y="33210"/>
                  <a:pt x="115021" y="0"/>
                  <a:pt x="74116" y="0"/>
                </a:cubicBezTo>
                <a:cubicBezTo>
                  <a:pt x="33210" y="0"/>
                  <a:pt x="0" y="33210"/>
                  <a:pt x="0" y="74116"/>
                </a:cubicBezTo>
                <a:cubicBezTo>
                  <a:pt x="0" y="115021"/>
                  <a:pt x="33210" y="148231"/>
                  <a:pt x="74116" y="148231"/>
                </a:cubicBezTo>
                <a:close/>
                <a:moveTo>
                  <a:pt x="64851" y="46322"/>
                </a:moveTo>
                <a:cubicBezTo>
                  <a:pt x="64851" y="41209"/>
                  <a:pt x="69002" y="37058"/>
                  <a:pt x="74116" y="37058"/>
                </a:cubicBezTo>
                <a:cubicBezTo>
                  <a:pt x="79229" y="37058"/>
                  <a:pt x="83380" y="41209"/>
                  <a:pt x="83380" y="46322"/>
                </a:cubicBezTo>
                <a:cubicBezTo>
                  <a:pt x="83380" y="51435"/>
                  <a:pt x="79229" y="55587"/>
                  <a:pt x="74116" y="55587"/>
                </a:cubicBezTo>
                <a:cubicBezTo>
                  <a:pt x="69002" y="55587"/>
                  <a:pt x="64851" y="51435"/>
                  <a:pt x="64851" y="46322"/>
                </a:cubicBezTo>
                <a:close/>
                <a:moveTo>
                  <a:pt x="62535" y="64851"/>
                </a:moveTo>
                <a:lnTo>
                  <a:pt x="76432" y="64851"/>
                </a:lnTo>
                <a:cubicBezTo>
                  <a:pt x="80282" y="64851"/>
                  <a:pt x="83380" y="67949"/>
                  <a:pt x="83380" y="71799"/>
                </a:cubicBezTo>
                <a:lnTo>
                  <a:pt x="83380" y="97277"/>
                </a:lnTo>
                <a:lnTo>
                  <a:pt x="85696" y="97277"/>
                </a:lnTo>
                <a:cubicBezTo>
                  <a:pt x="89547" y="97277"/>
                  <a:pt x="92644" y="100374"/>
                  <a:pt x="92644" y="104225"/>
                </a:cubicBezTo>
                <a:cubicBezTo>
                  <a:pt x="92644" y="108075"/>
                  <a:pt x="89547" y="111173"/>
                  <a:pt x="85696" y="111173"/>
                </a:cubicBezTo>
                <a:lnTo>
                  <a:pt x="62535" y="111173"/>
                </a:lnTo>
                <a:cubicBezTo>
                  <a:pt x="58684" y="111173"/>
                  <a:pt x="55587" y="108075"/>
                  <a:pt x="55587" y="104225"/>
                </a:cubicBezTo>
                <a:cubicBezTo>
                  <a:pt x="55587" y="100374"/>
                  <a:pt x="58684" y="97277"/>
                  <a:pt x="62535" y="97277"/>
                </a:cubicBezTo>
                <a:lnTo>
                  <a:pt x="69483" y="97277"/>
                </a:lnTo>
                <a:lnTo>
                  <a:pt x="69483" y="78748"/>
                </a:lnTo>
                <a:lnTo>
                  <a:pt x="62535" y="78748"/>
                </a:lnTo>
                <a:cubicBezTo>
                  <a:pt x="58684" y="78748"/>
                  <a:pt x="55587" y="75650"/>
                  <a:pt x="55587" y="71799"/>
                </a:cubicBezTo>
                <a:cubicBezTo>
                  <a:pt x="55587" y="67949"/>
                  <a:pt x="58684" y="64851"/>
                  <a:pt x="62535" y="64851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8" name="Text 76"/>
          <p:cNvSpPr/>
          <p:nvPr/>
        </p:nvSpPr>
        <p:spPr>
          <a:xfrm>
            <a:off x="730370" y="6105264"/>
            <a:ext cx="10970615" cy="222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67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所有工具均提供</a:t>
            </a:r>
            <a:r>
              <a:rPr lang="en-US" sz="1167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完全支持</a:t>
            </a:r>
            <a:r>
              <a:rPr lang="en-US" sz="1167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，除 Aider 外都支持 </a:t>
            </a:r>
            <a:r>
              <a:rPr lang="en-US" sz="1167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init </a:t>
            </a:r>
            <a:r>
              <a:rPr lang="en-US" sz="1167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自动生成指令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6752" y="356752"/>
            <a:ext cx="11549846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b="1" kern="0" spc="56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FAQ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56752" y="642154"/>
            <a:ext cx="11639034" cy="3567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28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常见问题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61211" y="1146066"/>
            <a:ext cx="5663438" cy="3638871"/>
          </a:xfrm>
          <a:custGeom>
            <a:avLst/>
            <a:gdLst/>
            <a:ahLst/>
            <a:cxnLst/>
            <a:rect l="l" t="t" r="r" b="b"/>
            <a:pathLst>
              <a:path w="5663438" h="3638871">
                <a:moveTo>
                  <a:pt x="71358" y="0"/>
                </a:moveTo>
                <a:lnTo>
                  <a:pt x="5592080" y="0"/>
                </a:lnTo>
                <a:cubicBezTo>
                  <a:pt x="5631490" y="0"/>
                  <a:pt x="5663438" y="31948"/>
                  <a:pt x="5663438" y="71358"/>
                </a:cubicBezTo>
                <a:lnTo>
                  <a:pt x="5663438" y="3567512"/>
                </a:lnTo>
                <a:cubicBezTo>
                  <a:pt x="5663438" y="3606922"/>
                  <a:pt x="5631490" y="3638871"/>
                  <a:pt x="5592080" y="3638871"/>
                </a:cubicBezTo>
                <a:lnTo>
                  <a:pt x="71358" y="3638871"/>
                </a:lnTo>
                <a:cubicBezTo>
                  <a:pt x="31948" y="3638871"/>
                  <a:pt x="0" y="3606922"/>
                  <a:pt x="0" y="3567512"/>
                </a:cubicBezTo>
                <a:lnTo>
                  <a:pt x="0" y="71358"/>
                </a:lnTo>
                <a:cubicBezTo>
                  <a:pt x="0" y="31948"/>
                  <a:pt x="31948" y="0"/>
                  <a:pt x="71358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08372" y="1293226"/>
            <a:ext cx="356752" cy="356752"/>
          </a:xfrm>
          <a:custGeom>
            <a:avLst/>
            <a:gdLst/>
            <a:ahLst/>
            <a:cxnLst/>
            <a:rect l="l" t="t" r="r" b="b"/>
            <a:pathLst>
              <a:path w="356752" h="356752">
                <a:moveTo>
                  <a:pt x="178376" y="0"/>
                </a:moveTo>
                <a:lnTo>
                  <a:pt x="178376" y="0"/>
                </a:lnTo>
                <a:cubicBezTo>
                  <a:pt x="276824" y="0"/>
                  <a:pt x="356752" y="79928"/>
                  <a:pt x="356752" y="178376"/>
                </a:cubicBezTo>
                <a:lnTo>
                  <a:pt x="356752" y="178376"/>
                </a:lnTo>
                <a:cubicBezTo>
                  <a:pt x="356752" y="276824"/>
                  <a:pt x="276824" y="356752"/>
                  <a:pt x="178376" y="356752"/>
                </a:cubicBezTo>
                <a:lnTo>
                  <a:pt x="178376" y="356752"/>
                </a:lnTo>
                <a:cubicBezTo>
                  <a:pt x="79928" y="356752"/>
                  <a:pt x="0" y="276824"/>
                  <a:pt x="0" y="178376"/>
                </a:cubicBezTo>
                <a:lnTo>
                  <a:pt x="0" y="178376"/>
                </a:lnTo>
                <a:cubicBezTo>
                  <a:pt x="0" y="79928"/>
                  <a:pt x="79928" y="0"/>
                  <a:pt x="178376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602158" y="1364576"/>
            <a:ext cx="240808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Q1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972149" y="1346739"/>
            <a:ext cx="3558601" cy="249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64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与 Swagger/OpenAPI 有什么区别？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08372" y="1757004"/>
            <a:ext cx="5369118" cy="2880772"/>
          </a:xfrm>
          <a:custGeom>
            <a:avLst/>
            <a:gdLst/>
            <a:ahLst/>
            <a:cxnLst/>
            <a:rect l="l" t="t" r="r" b="b"/>
            <a:pathLst>
              <a:path w="5369118" h="2880772">
                <a:moveTo>
                  <a:pt x="71357" y="0"/>
                </a:moveTo>
                <a:lnTo>
                  <a:pt x="5297761" y="0"/>
                </a:lnTo>
                <a:cubicBezTo>
                  <a:pt x="5337170" y="0"/>
                  <a:pt x="5369118" y="31947"/>
                  <a:pt x="5369118" y="71357"/>
                </a:cubicBezTo>
                <a:lnTo>
                  <a:pt x="5369118" y="2809416"/>
                </a:lnTo>
                <a:cubicBezTo>
                  <a:pt x="5369118" y="2848825"/>
                  <a:pt x="5337170" y="2880772"/>
                  <a:pt x="5297761" y="2880772"/>
                </a:cubicBezTo>
                <a:lnTo>
                  <a:pt x="71357" y="2880772"/>
                </a:lnTo>
                <a:cubicBezTo>
                  <a:pt x="31947" y="2880772"/>
                  <a:pt x="0" y="2848825"/>
                  <a:pt x="0" y="2809416"/>
                </a:cubicBezTo>
                <a:lnTo>
                  <a:pt x="0" y="71357"/>
                </a:lnTo>
                <a:cubicBezTo>
                  <a:pt x="0" y="31974"/>
                  <a:pt x="31974" y="0"/>
                  <a:pt x="71357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37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615397" y="1864029"/>
          <a:ext cx="5155067" cy="2185104"/>
        </p:xfrm>
        <a:graphic>
          <a:graphicData uri="http://schemas.openxmlformats.org/drawingml/2006/table">
            <a:tbl>
              <a:tblPr/>
              <a:tblGrid>
                <a:gridCol w="847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2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184">
                <a:tc>
                  <a:txBody>
                    <a:bodyPr/>
                    <a:lstStyle/>
                    <a:p>
                      <a:pPr algn="l"/>
                      <a:r>
                        <a:rPr lang="en-US" sz="1100" b="1" u="none" dirty="0">
                          <a:solidFill>
                            <a:srgbClr val="4A7EBB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特性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71350" marB="713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u="none" dirty="0">
                          <a:solidFill>
                            <a:srgbClr val="4A7EBB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OpenSpec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71350" marB="713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u="none" dirty="0">
                          <a:solidFill>
                            <a:srgbClr val="5F6B7A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OpenAPI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71350" marB="713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184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主要用途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71350" marB="713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需求规范驱动开发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API 接口文档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184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文档类型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71350" marB="713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Markdown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YAML/JSON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184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验证方式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71350" marB="713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CLI 验证 + AI 理解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语法验证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184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适用阶段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71350" marB="713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开发前期（需求定义）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开发中期（接口定义）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184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目标用户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71350" marB="7135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产品经理 + 开发者 + AI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6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开发者 + 前端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0" marR="0" marT="0" marB="0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Shape 7"/>
          <p:cNvSpPr/>
          <p:nvPr/>
        </p:nvSpPr>
        <p:spPr>
          <a:xfrm>
            <a:off x="619857" y="4160620"/>
            <a:ext cx="5146148" cy="365671"/>
          </a:xfrm>
          <a:custGeom>
            <a:avLst/>
            <a:gdLst/>
            <a:ahLst/>
            <a:cxnLst/>
            <a:rect l="l" t="t" r="r" b="b"/>
            <a:pathLst>
              <a:path w="5146148" h="365671">
                <a:moveTo>
                  <a:pt x="71350" y="0"/>
                </a:moveTo>
                <a:lnTo>
                  <a:pt x="5074798" y="0"/>
                </a:lnTo>
                <a:cubicBezTo>
                  <a:pt x="5114203" y="0"/>
                  <a:pt x="5146148" y="31944"/>
                  <a:pt x="5146148" y="71350"/>
                </a:cubicBezTo>
                <a:lnTo>
                  <a:pt x="5146148" y="294321"/>
                </a:lnTo>
                <a:cubicBezTo>
                  <a:pt x="5146148" y="333726"/>
                  <a:pt x="5114203" y="365671"/>
                  <a:pt x="5074798" y="365671"/>
                </a:cubicBezTo>
                <a:lnTo>
                  <a:pt x="71350" y="365671"/>
                </a:lnTo>
                <a:cubicBezTo>
                  <a:pt x="31944" y="365671"/>
                  <a:pt x="0" y="333726"/>
                  <a:pt x="0" y="294321"/>
                </a:cubicBezTo>
                <a:lnTo>
                  <a:pt x="0" y="71350"/>
                </a:lnTo>
                <a:cubicBezTo>
                  <a:pt x="0" y="31944"/>
                  <a:pt x="31944" y="0"/>
                  <a:pt x="7135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Shape 8"/>
          <p:cNvSpPr/>
          <p:nvPr/>
        </p:nvSpPr>
        <p:spPr>
          <a:xfrm>
            <a:off x="731342" y="4272105"/>
            <a:ext cx="107026" cy="142701"/>
          </a:xfrm>
          <a:custGeom>
            <a:avLst/>
            <a:gdLst/>
            <a:ahLst/>
            <a:cxnLst/>
            <a:rect l="l" t="t" r="r" b="b"/>
            <a:pathLst>
              <a:path w="107026" h="142701">
                <a:moveTo>
                  <a:pt x="81635" y="107026"/>
                </a:moveTo>
                <a:cubicBezTo>
                  <a:pt x="83669" y="100810"/>
                  <a:pt x="87739" y="95180"/>
                  <a:pt x="92337" y="90331"/>
                </a:cubicBezTo>
                <a:cubicBezTo>
                  <a:pt x="101451" y="80743"/>
                  <a:pt x="107026" y="67783"/>
                  <a:pt x="107026" y="53513"/>
                </a:cubicBezTo>
                <a:cubicBezTo>
                  <a:pt x="107026" y="23969"/>
                  <a:pt x="83056" y="0"/>
                  <a:pt x="53513" y="0"/>
                </a:cubicBezTo>
                <a:cubicBezTo>
                  <a:pt x="23969" y="0"/>
                  <a:pt x="0" y="23969"/>
                  <a:pt x="0" y="53513"/>
                </a:cubicBezTo>
                <a:cubicBezTo>
                  <a:pt x="0" y="67783"/>
                  <a:pt x="5574" y="80743"/>
                  <a:pt x="14688" y="90331"/>
                </a:cubicBezTo>
                <a:cubicBezTo>
                  <a:pt x="19287" y="95180"/>
                  <a:pt x="23384" y="100810"/>
                  <a:pt x="25391" y="107026"/>
                </a:cubicBezTo>
                <a:lnTo>
                  <a:pt x="81607" y="107026"/>
                </a:lnTo>
                <a:close/>
                <a:moveTo>
                  <a:pt x="80269" y="120404"/>
                </a:moveTo>
                <a:lnTo>
                  <a:pt x="26756" y="120404"/>
                </a:lnTo>
                <a:lnTo>
                  <a:pt x="26756" y="124863"/>
                </a:lnTo>
                <a:cubicBezTo>
                  <a:pt x="26756" y="137182"/>
                  <a:pt x="36734" y="147160"/>
                  <a:pt x="49053" y="147160"/>
                </a:cubicBezTo>
                <a:lnTo>
                  <a:pt x="57972" y="147160"/>
                </a:lnTo>
                <a:cubicBezTo>
                  <a:pt x="70291" y="147160"/>
                  <a:pt x="80269" y="137182"/>
                  <a:pt x="80269" y="124863"/>
                </a:cubicBezTo>
                <a:lnTo>
                  <a:pt x="80269" y="120404"/>
                </a:lnTo>
                <a:close/>
                <a:moveTo>
                  <a:pt x="51283" y="31216"/>
                </a:moveTo>
                <a:cubicBezTo>
                  <a:pt x="40190" y="31216"/>
                  <a:pt x="31216" y="40190"/>
                  <a:pt x="31216" y="51283"/>
                </a:cubicBezTo>
                <a:cubicBezTo>
                  <a:pt x="31216" y="54990"/>
                  <a:pt x="28234" y="57972"/>
                  <a:pt x="24527" y="57972"/>
                </a:cubicBezTo>
                <a:cubicBezTo>
                  <a:pt x="20820" y="57972"/>
                  <a:pt x="17838" y="54990"/>
                  <a:pt x="17838" y="51283"/>
                </a:cubicBezTo>
                <a:cubicBezTo>
                  <a:pt x="17838" y="32804"/>
                  <a:pt x="32804" y="17838"/>
                  <a:pt x="51283" y="17838"/>
                </a:cubicBezTo>
                <a:cubicBezTo>
                  <a:pt x="54990" y="17838"/>
                  <a:pt x="57972" y="20820"/>
                  <a:pt x="57972" y="24527"/>
                </a:cubicBezTo>
                <a:cubicBezTo>
                  <a:pt x="57972" y="28234"/>
                  <a:pt x="54990" y="31216"/>
                  <a:pt x="51283" y="31216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9"/>
          <p:cNvSpPr/>
          <p:nvPr/>
        </p:nvSpPr>
        <p:spPr>
          <a:xfrm>
            <a:off x="924150" y="4236430"/>
            <a:ext cx="4837395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两者可以配合使用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361211" y="4900881"/>
            <a:ext cx="5663438" cy="1596465"/>
          </a:xfrm>
          <a:custGeom>
            <a:avLst/>
            <a:gdLst/>
            <a:ahLst/>
            <a:cxnLst/>
            <a:rect l="l" t="t" r="r" b="b"/>
            <a:pathLst>
              <a:path w="5663438" h="1596465">
                <a:moveTo>
                  <a:pt x="71346" y="0"/>
                </a:moveTo>
                <a:lnTo>
                  <a:pt x="5592092" y="0"/>
                </a:lnTo>
                <a:cubicBezTo>
                  <a:pt x="5631495" y="0"/>
                  <a:pt x="5663438" y="31943"/>
                  <a:pt x="5663438" y="71346"/>
                </a:cubicBezTo>
                <a:lnTo>
                  <a:pt x="5663438" y="1525119"/>
                </a:lnTo>
                <a:cubicBezTo>
                  <a:pt x="5663438" y="1564523"/>
                  <a:pt x="5631495" y="1596465"/>
                  <a:pt x="5592092" y="1596465"/>
                </a:cubicBezTo>
                <a:lnTo>
                  <a:pt x="71346" y="1596465"/>
                </a:lnTo>
                <a:cubicBezTo>
                  <a:pt x="31943" y="1596465"/>
                  <a:pt x="0" y="1564523"/>
                  <a:pt x="0" y="1525119"/>
                </a:cubicBezTo>
                <a:lnTo>
                  <a:pt x="0" y="71346"/>
                </a:lnTo>
                <a:cubicBezTo>
                  <a:pt x="0" y="31943"/>
                  <a:pt x="31943" y="0"/>
                  <a:pt x="71346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1"/>
          <p:cNvSpPr/>
          <p:nvPr/>
        </p:nvSpPr>
        <p:spPr>
          <a:xfrm>
            <a:off x="508372" y="5048041"/>
            <a:ext cx="356752" cy="356752"/>
          </a:xfrm>
          <a:custGeom>
            <a:avLst/>
            <a:gdLst/>
            <a:ahLst/>
            <a:cxnLst/>
            <a:rect l="l" t="t" r="r" b="b"/>
            <a:pathLst>
              <a:path w="356752" h="356752">
                <a:moveTo>
                  <a:pt x="178376" y="0"/>
                </a:moveTo>
                <a:lnTo>
                  <a:pt x="178376" y="0"/>
                </a:lnTo>
                <a:cubicBezTo>
                  <a:pt x="276824" y="0"/>
                  <a:pt x="356752" y="79928"/>
                  <a:pt x="356752" y="178376"/>
                </a:cubicBezTo>
                <a:lnTo>
                  <a:pt x="356752" y="178376"/>
                </a:lnTo>
                <a:cubicBezTo>
                  <a:pt x="356752" y="276824"/>
                  <a:pt x="276824" y="356752"/>
                  <a:pt x="178376" y="356752"/>
                </a:cubicBezTo>
                <a:lnTo>
                  <a:pt x="178376" y="356752"/>
                </a:lnTo>
                <a:cubicBezTo>
                  <a:pt x="79928" y="356752"/>
                  <a:pt x="0" y="276824"/>
                  <a:pt x="0" y="178376"/>
                </a:cubicBezTo>
                <a:lnTo>
                  <a:pt x="0" y="178376"/>
                </a:lnTo>
                <a:cubicBezTo>
                  <a:pt x="0" y="79928"/>
                  <a:pt x="79928" y="0"/>
                  <a:pt x="178376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2"/>
          <p:cNvSpPr/>
          <p:nvPr/>
        </p:nvSpPr>
        <p:spPr>
          <a:xfrm>
            <a:off x="588641" y="5119391"/>
            <a:ext cx="267564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Q2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972149" y="5101554"/>
            <a:ext cx="2524020" cy="249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64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已有的项目如何引入 OpenSpec？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508372" y="5529656"/>
            <a:ext cx="214051" cy="214051"/>
          </a:xfrm>
          <a:custGeom>
            <a:avLst/>
            <a:gdLst/>
            <a:ahLst/>
            <a:cxnLst/>
            <a:rect l="l" t="t" r="r" b="b"/>
            <a:pathLst>
              <a:path w="214051" h="214051">
                <a:moveTo>
                  <a:pt x="71350" y="0"/>
                </a:moveTo>
                <a:lnTo>
                  <a:pt x="142702" y="0"/>
                </a:lnTo>
                <a:cubicBezTo>
                  <a:pt x="182107" y="0"/>
                  <a:pt x="214051" y="31944"/>
                  <a:pt x="214051" y="71350"/>
                </a:cubicBezTo>
                <a:lnTo>
                  <a:pt x="214051" y="142702"/>
                </a:lnTo>
                <a:cubicBezTo>
                  <a:pt x="214051" y="182107"/>
                  <a:pt x="182107" y="214051"/>
                  <a:pt x="142702" y="214051"/>
                </a:cubicBezTo>
                <a:lnTo>
                  <a:pt x="71350" y="214051"/>
                </a:lnTo>
                <a:cubicBezTo>
                  <a:pt x="31944" y="214051"/>
                  <a:pt x="0" y="182107"/>
                  <a:pt x="0" y="142702"/>
                </a:cubicBezTo>
                <a:lnTo>
                  <a:pt x="0" y="71350"/>
                </a:lnTo>
                <a:cubicBezTo>
                  <a:pt x="0" y="31944"/>
                  <a:pt x="31944" y="0"/>
                  <a:pt x="71350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15"/>
          <p:cNvSpPr/>
          <p:nvPr/>
        </p:nvSpPr>
        <p:spPr>
          <a:xfrm>
            <a:off x="589756" y="5547494"/>
            <a:ext cx="115944" cy="178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83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1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829448" y="5511819"/>
            <a:ext cx="3210768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在项目根目录运行 </a:t>
            </a:r>
            <a:r>
              <a:rPr lang="en-US" sz="1124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init --tools none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508372" y="5832895"/>
            <a:ext cx="214051" cy="214051"/>
          </a:xfrm>
          <a:custGeom>
            <a:avLst/>
            <a:gdLst/>
            <a:ahLst/>
            <a:cxnLst/>
            <a:rect l="l" t="t" r="r" b="b"/>
            <a:pathLst>
              <a:path w="214051" h="214051">
                <a:moveTo>
                  <a:pt x="71350" y="0"/>
                </a:moveTo>
                <a:lnTo>
                  <a:pt x="142702" y="0"/>
                </a:lnTo>
                <a:cubicBezTo>
                  <a:pt x="182107" y="0"/>
                  <a:pt x="214051" y="31944"/>
                  <a:pt x="214051" y="71350"/>
                </a:cubicBezTo>
                <a:lnTo>
                  <a:pt x="214051" y="142702"/>
                </a:lnTo>
                <a:cubicBezTo>
                  <a:pt x="214051" y="182107"/>
                  <a:pt x="182107" y="214051"/>
                  <a:pt x="142702" y="214051"/>
                </a:cubicBezTo>
                <a:lnTo>
                  <a:pt x="71350" y="214051"/>
                </a:lnTo>
                <a:cubicBezTo>
                  <a:pt x="31944" y="214051"/>
                  <a:pt x="0" y="182107"/>
                  <a:pt x="0" y="142702"/>
                </a:cubicBezTo>
                <a:lnTo>
                  <a:pt x="0" y="71350"/>
                </a:lnTo>
                <a:cubicBezTo>
                  <a:pt x="0" y="31944"/>
                  <a:pt x="31944" y="0"/>
                  <a:pt x="71350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8"/>
          <p:cNvSpPr/>
          <p:nvPr/>
        </p:nvSpPr>
        <p:spPr>
          <a:xfrm>
            <a:off x="577910" y="5850733"/>
            <a:ext cx="133782" cy="178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83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2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829448" y="5815058"/>
            <a:ext cx="1783760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为下一个功能创建变更提案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508372" y="6136135"/>
            <a:ext cx="214051" cy="214051"/>
          </a:xfrm>
          <a:custGeom>
            <a:avLst/>
            <a:gdLst/>
            <a:ahLst/>
            <a:cxnLst/>
            <a:rect l="l" t="t" r="r" b="b"/>
            <a:pathLst>
              <a:path w="214051" h="214051">
                <a:moveTo>
                  <a:pt x="71350" y="0"/>
                </a:moveTo>
                <a:lnTo>
                  <a:pt x="142702" y="0"/>
                </a:lnTo>
                <a:cubicBezTo>
                  <a:pt x="182107" y="0"/>
                  <a:pt x="214051" y="31944"/>
                  <a:pt x="214051" y="71350"/>
                </a:cubicBezTo>
                <a:lnTo>
                  <a:pt x="214051" y="142702"/>
                </a:lnTo>
                <a:cubicBezTo>
                  <a:pt x="214051" y="182107"/>
                  <a:pt x="182107" y="214051"/>
                  <a:pt x="142702" y="214051"/>
                </a:cubicBezTo>
                <a:lnTo>
                  <a:pt x="71350" y="214051"/>
                </a:lnTo>
                <a:cubicBezTo>
                  <a:pt x="31944" y="214051"/>
                  <a:pt x="0" y="182107"/>
                  <a:pt x="0" y="142702"/>
                </a:cubicBezTo>
                <a:lnTo>
                  <a:pt x="0" y="71350"/>
                </a:lnTo>
                <a:cubicBezTo>
                  <a:pt x="0" y="31944"/>
                  <a:pt x="31944" y="0"/>
                  <a:pt x="71350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1"/>
          <p:cNvSpPr/>
          <p:nvPr/>
        </p:nvSpPr>
        <p:spPr>
          <a:xfrm>
            <a:off x="577910" y="6153972"/>
            <a:ext cx="133782" cy="178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83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3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829448" y="6118297"/>
            <a:ext cx="3068067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逐步建立规范体系，不需要一次性覆盖所有功能</a:t>
            </a:r>
            <a:endParaRPr lang="en-US" sz="1600" dirty="0"/>
          </a:p>
        </p:txBody>
      </p:sp>
      <p:sp>
        <p:nvSpPr>
          <p:cNvPr id="26" name="Shape 23"/>
          <p:cNvSpPr/>
          <p:nvPr/>
        </p:nvSpPr>
        <p:spPr>
          <a:xfrm>
            <a:off x="6172298" y="1146066"/>
            <a:ext cx="5663438" cy="1828354"/>
          </a:xfrm>
          <a:custGeom>
            <a:avLst/>
            <a:gdLst/>
            <a:ahLst/>
            <a:cxnLst/>
            <a:rect l="l" t="t" r="r" b="b"/>
            <a:pathLst>
              <a:path w="5663438" h="1828354">
                <a:moveTo>
                  <a:pt x="71342" y="0"/>
                </a:moveTo>
                <a:lnTo>
                  <a:pt x="5592096" y="0"/>
                </a:lnTo>
                <a:cubicBezTo>
                  <a:pt x="5631497" y="0"/>
                  <a:pt x="5663438" y="31941"/>
                  <a:pt x="5663438" y="71342"/>
                </a:cubicBezTo>
                <a:lnTo>
                  <a:pt x="5663438" y="1757012"/>
                </a:lnTo>
                <a:cubicBezTo>
                  <a:pt x="5663438" y="1796413"/>
                  <a:pt x="5631497" y="1828354"/>
                  <a:pt x="5592096" y="1828354"/>
                </a:cubicBezTo>
                <a:lnTo>
                  <a:pt x="71342" y="1828354"/>
                </a:lnTo>
                <a:cubicBezTo>
                  <a:pt x="31941" y="1828354"/>
                  <a:pt x="0" y="1796413"/>
                  <a:pt x="0" y="1757012"/>
                </a:cubicBezTo>
                <a:lnTo>
                  <a:pt x="0" y="71342"/>
                </a:lnTo>
                <a:cubicBezTo>
                  <a:pt x="0" y="31941"/>
                  <a:pt x="31941" y="0"/>
                  <a:pt x="71342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4"/>
          <p:cNvSpPr/>
          <p:nvPr/>
        </p:nvSpPr>
        <p:spPr>
          <a:xfrm>
            <a:off x="6319458" y="1293226"/>
            <a:ext cx="356752" cy="356752"/>
          </a:xfrm>
          <a:custGeom>
            <a:avLst/>
            <a:gdLst/>
            <a:ahLst/>
            <a:cxnLst/>
            <a:rect l="l" t="t" r="r" b="b"/>
            <a:pathLst>
              <a:path w="356752" h="356752">
                <a:moveTo>
                  <a:pt x="178376" y="0"/>
                </a:moveTo>
                <a:lnTo>
                  <a:pt x="178376" y="0"/>
                </a:lnTo>
                <a:cubicBezTo>
                  <a:pt x="276824" y="0"/>
                  <a:pt x="356752" y="79928"/>
                  <a:pt x="356752" y="178376"/>
                </a:cubicBezTo>
                <a:lnTo>
                  <a:pt x="356752" y="178376"/>
                </a:lnTo>
                <a:cubicBezTo>
                  <a:pt x="356752" y="276824"/>
                  <a:pt x="276824" y="356752"/>
                  <a:pt x="178376" y="356752"/>
                </a:cubicBezTo>
                <a:lnTo>
                  <a:pt x="178376" y="356752"/>
                </a:lnTo>
                <a:cubicBezTo>
                  <a:pt x="79928" y="356752"/>
                  <a:pt x="0" y="276824"/>
                  <a:pt x="0" y="178376"/>
                </a:cubicBezTo>
                <a:lnTo>
                  <a:pt x="0" y="178376"/>
                </a:lnTo>
                <a:cubicBezTo>
                  <a:pt x="0" y="79928"/>
                  <a:pt x="79928" y="0"/>
                  <a:pt x="178376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5"/>
          <p:cNvSpPr/>
          <p:nvPr/>
        </p:nvSpPr>
        <p:spPr>
          <a:xfrm>
            <a:off x="6399727" y="1364576"/>
            <a:ext cx="267564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Q3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6783235" y="1346739"/>
            <a:ext cx="2372401" cy="249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64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规范写完后，AI 不遵循怎么办？</a:t>
            </a:r>
            <a:endParaRPr lang="en-US" sz="1600" dirty="0"/>
          </a:p>
        </p:txBody>
      </p:sp>
      <p:sp>
        <p:nvSpPr>
          <p:cNvPr id="30" name="Shape 27"/>
          <p:cNvSpPr/>
          <p:nvPr/>
        </p:nvSpPr>
        <p:spPr>
          <a:xfrm>
            <a:off x="6337295" y="1792679"/>
            <a:ext cx="142701" cy="142701"/>
          </a:xfrm>
          <a:custGeom>
            <a:avLst/>
            <a:gdLst/>
            <a:ahLst/>
            <a:cxnLst/>
            <a:rect l="l" t="t" r="r" b="b"/>
            <a:pathLst>
              <a:path w="142701" h="142701">
                <a:moveTo>
                  <a:pt x="71350" y="142701"/>
                </a:moveTo>
                <a:cubicBezTo>
                  <a:pt x="110730" y="142701"/>
                  <a:pt x="142701" y="110730"/>
                  <a:pt x="142701" y="71350"/>
                </a:cubicBezTo>
                <a:cubicBezTo>
                  <a:pt x="142701" y="31971"/>
                  <a:pt x="110730" y="0"/>
                  <a:pt x="71350" y="0"/>
                </a:cubicBezTo>
                <a:cubicBezTo>
                  <a:pt x="31971" y="0"/>
                  <a:pt x="0" y="31971"/>
                  <a:pt x="0" y="71350"/>
                </a:cubicBezTo>
                <a:cubicBezTo>
                  <a:pt x="0" y="110730"/>
                  <a:pt x="31971" y="142701"/>
                  <a:pt x="71350" y="142701"/>
                </a:cubicBezTo>
                <a:close/>
                <a:moveTo>
                  <a:pt x="94874" y="59282"/>
                </a:moveTo>
                <a:lnTo>
                  <a:pt x="72577" y="94957"/>
                </a:lnTo>
                <a:cubicBezTo>
                  <a:pt x="71406" y="96825"/>
                  <a:pt x="69399" y="97995"/>
                  <a:pt x="67198" y="98107"/>
                </a:cubicBezTo>
                <a:cubicBezTo>
                  <a:pt x="64996" y="98218"/>
                  <a:pt x="62878" y="97215"/>
                  <a:pt x="61568" y="95431"/>
                </a:cubicBezTo>
                <a:lnTo>
                  <a:pt x="48189" y="77594"/>
                </a:lnTo>
                <a:cubicBezTo>
                  <a:pt x="45960" y="74639"/>
                  <a:pt x="46573" y="70459"/>
                  <a:pt x="49527" y="68229"/>
                </a:cubicBezTo>
                <a:cubicBezTo>
                  <a:pt x="52482" y="65999"/>
                  <a:pt x="56662" y="66612"/>
                  <a:pt x="58892" y="69567"/>
                </a:cubicBezTo>
                <a:lnTo>
                  <a:pt x="66417" y="79600"/>
                </a:lnTo>
                <a:lnTo>
                  <a:pt x="83530" y="52203"/>
                </a:lnTo>
                <a:cubicBezTo>
                  <a:pt x="85481" y="49081"/>
                  <a:pt x="89606" y="48106"/>
                  <a:pt x="92756" y="50085"/>
                </a:cubicBezTo>
                <a:cubicBezTo>
                  <a:pt x="95905" y="52063"/>
                  <a:pt x="96853" y="56161"/>
                  <a:pt x="94874" y="5931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8"/>
          <p:cNvSpPr/>
          <p:nvPr/>
        </p:nvSpPr>
        <p:spPr>
          <a:xfrm>
            <a:off x="6569184" y="1757004"/>
            <a:ext cx="3175093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运行 </a:t>
            </a:r>
            <a:r>
              <a:rPr lang="en-US" sz="1124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update </a:t>
            </a: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刷新 Skills 和命令文件</a:t>
            </a:r>
            <a:endParaRPr lang="en-US" sz="1600" dirty="0"/>
          </a:p>
        </p:txBody>
      </p:sp>
      <p:sp>
        <p:nvSpPr>
          <p:cNvPr id="32" name="Shape 29"/>
          <p:cNvSpPr/>
          <p:nvPr/>
        </p:nvSpPr>
        <p:spPr>
          <a:xfrm>
            <a:off x="6337295" y="2078080"/>
            <a:ext cx="142701" cy="142701"/>
          </a:xfrm>
          <a:custGeom>
            <a:avLst/>
            <a:gdLst/>
            <a:ahLst/>
            <a:cxnLst/>
            <a:rect l="l" t="t" r="r" b="b"/>
            <a:pathLst>
              <a:path w="142701" h="142701">
                <a:moveTo>
                  <a:pt x="71350" y="142701"/>
                </a:moveTo>
                <a:cubicBezTo>
                  <a:pt x="110730" y="142701"/>
                  <a:pt x="142701" y="110730"/>
                  <a:pt x="142701" y="71350"/>
                </a:cubicBezTo>
                <a:cubicBezTo>
                  <a:pt x="142701" y="31971"/>
                  <a:pt x="110730" y="0"/>
                  <a:pt x="71350" y="0"/>
                </a:cubicBezTo>
                <a:cubicBezTo>
                  <a:pt x="31971" y="0"/>
                  <a:pt x="0" y="31971"/>
                  <a:pt x="0" y="71350"/>
                </a:cubicBezTo>
                <a:cubicBezTo>
                  <a:pt x="0" y="110730"/>
                  <a:pt x="31971" y="142701"/>
                  <a:pt x="71350" y="142701"/>
                </a:cubicBezTo>
                <a:close/>
                <a:moveTo>
                  <a:pt x="94874" y="59282"/>
                </a:moveTo>
                <a:lnTo>
                  <a:pt x="72577" y="94957"/>
                </a:lnTo>
                <a:cubicBezTo>
                  <a:pt x="71406" y="96825"/>
                  <a:pt x="69399" y="97995"/>
                  <a:pt x="67198" y="98107"/>
                </a:cubicBezTo>
                <a:cubicBezTo>
                  <a:pt x="64996" y="98218"/>
                  <a:pt x="62878" y="97215"/>
                  <a:pt x="61568" y="95431"/>
                </a:cubicBezTo>
                <a:lnTo>
                  <a:pt x="48189" y="77594"/>
                </a:lnTo>
                <a:cubicBezTo>
                  <a:pt x="45960" y="74639"/>
                  <a:pt x="46573" y="70459"/>
                  <a:pt x="49527" y="68229"/>
                </a:cubicBezTo>
                <a:cubicBezTo>
                  <a:pt x="52482" y="65999"/>
                  <a:pt x="56662" y="66612"/>
                  <a:pt x="58892" y="69567"/>
                </a:cubicBezTo>
                <a:lnTo>
                  <a:pt x="66417" y="79600"/>
                </a:lnTo>
                <a:lnTo>
                  <a:pt x="83530" y="52203"/>
                </a:lnTo>
                <a:cubicBezTo>
                  <a:pt x="85481" y="49081"/>
                  <a:pt x="89606" y="48106"/>
                  <a:pt x="92756" y="50085"/>
                </a:cubicBezTo>
                <a:cubicBezTo>
                  <a:pt x="95905" y="52063"/>
                  <a:pt x="96853" y="56161"/>
                  <a:pt x="94874" y="5931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Text 30"/>
          <p:cNvSpPr/>
          <p:nvPr/>
        </p:nvSpPr>
        <p:spPr>
          <a:xfrm>
            <a:off x="6569184" y="2042405"/>
            <a:ext cx="1676734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重启 IDE 使斜杠命令生效</a:t>
            </a:r>
            <a:endParaRPr lang="en-US" sz="1600" dirty="0"/>
          </a:p>
        </p:txBody>
      </p:sp>
      <p:sp>
        <p:nvSpPr>
          <p:cNvPr id="34" name="Shape 31"/>
          <p:cNvSpPr/>
          <p:nvPr/>
        </p:nvSpPr>
        <p:spPr>
          <a:xfrm>
            <a:off x="6337295" y="2363482"/>
            <a:ext cx="142701" cy="142701"/>
          </a:xfrm>
          <a:custGeom>
            <a:avLst/>
            <a:gdLst/>
            <a:ahLst/>
            <a:cxnLst/>
            <a:rect l="l" t="t" r="r" b="b"/>
            <a:pathLst>
              <a:path w="142701" h="142701">
                <a:moveTo>
                  <a:pt x="71350" y="142701"/>
                </a:moveTo>
                <a:cubicBezTo>
                  <a:pt x="110730" y="142701"/>
                  <a:pt x="142701" y="110730"/>
                  <a:pt x="142701" y="71350"/>
                </a:cubicBezTo>
                <a:cubicBezTo>
                  <a:pt x="142701" y="31971"/>
                  <a:pt x="110730" y="0"/>
                  <a:pt x="71350" y="0"/>
                </a:cubicBezTo>
                <a:cubicBezTo>
                  <a:pt x="31971" y="0"/>
                  <a:pt x="0" y="31971"/>
                  <a:pt x="0" y="71350"/>
                </a:cubicBezTo>
                <a:cubicBezTo>
                  <a:pt x="0" y="110730"/>
                  <a:pt x="31971" y="142701"/>
                  <a:pt x="71350" y="142701"/>
                </a:cubicBezTo>
                <a:close/>
                <a:moveTo>
                  <a:pt x="94874" y="59282"/>
                </a:moveTo>
                <a:lnTo>
                  <a:pt x="72577" y="94957"/>
                </a:lnTo>
                <a:cubicBezTo>
                  <a:pt x="71406" y="96825"/>
                  <a:pt x="69399" y="97995"/>
                  <a:pt x="67198" y="98107"/>
                </a:cubicBezTo>
                <a:cubicBezTo>
                  <a:pt x="64996" y="98218"/>
                  <a:pt x="62878" y="97215"/>
                  <a:pt x="61568" y="95431"/>
                </a:cubicBezTo>
                <a:lnTo>
                  <a:pt x="48189" y="77594"/>
                </a:lnTo>
                <a:cubicBezTo>
                  <a:pt x="45960" y="74639"/>
                  <a:pt x="46573" y="70459"/>
                  <a:pt x="49527" y="68229"/>
                </a:cubicBezTo>
                <a:cubicBezTo>
                  <a:pt x="52482" y="65999"/>
                  <a:pt x="56662" y="66612"/>
                  <a:pt x="58892" y="69567"/>
                </a:cubicBezTo>
                <a:lnTo>
                  <a:pt x="66417" y="79600"/>
                </a:lnTo>
                <a:lnTo>
                  <a:pt x="83530" y="52203"/>
                </a:lnTo>
                <a:cubicBezTo>
                  <a:pt x="85481" y="49081"/>
                  <a:pt x="89606" y="48106"/>
                  <a:pt x="92756" y="50085"/>
                </a:cubicBezTo>
                <a:cubicBezTo>
                  <a:pt x="95905" y="52063"/>
                  <a:pt x="96853" y="56161"/>
                  <a:pt x="94874" y="5931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Text 32"/>
          <p:cNvSpPr/>
          <p:nvPr/>
        </p:nvSpPr>
        <p:spPr>
          <a:xfrm>
            <a:off x="6569184" y="2327807"/>
            <a:ext cx="3942110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 </a:t>
            </a:r>
            <a:r>
              <a:rPr lang="en-US" sz="1124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openspec/config.yaml </a:t>
            </a: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 rules: 字段添加具体约束条件</a:t>
            </a:r>
            <a:endParaRPr lang="en-US" sz="1600" dirty="0"/>
          </a:p>
        </p:txBody>
      </p:sp>
      <p:sp>
        <p:nvSpPr>
          <p:cNvPr id="36" name="Shape 33"/>
          <p:cNvSpPr/>
          <p:nvPr/>
        </p:nvSpPr>
        <p:spPr>
          <a:xfrm>
            <a:off x="6337295" y="2648884"/>
            <a:ext cx="142701" cy="142701"/>
          </a:xfrm>
          <a:custGeom>
            <a:avLst/>
            <a:gdLst/>
            <a:ahLst/>
            <a:cxnLst/>
            <a:rect l="l" t="t" r="r" b="b"/>
            <a:pathLst>
              <a:path w="142701" h="142701">
                <a:moveTo>
                  <a:pt x="71350" y="142701"/>
                </a:moveTo>
                <a:cubicBezTo>
                  <a:pt x="110730" y="142701"/>
                  <a:pt x="142701" y="110730"/>
                  <a:pt x="142701" y="71350"/>
                </a:cubicBezTo>
                <a:cubicBezTo>
                  <a:pt x="142701" y="31971"/>
                  <a:pt x="110730" y="0"/>
                  <a:pt x="71350" y="0"/>
                </a:cubicBezTo>
                <a:cubicBezTo>
                  <a:pt x="31971" y="0"/>
                  <a:pt x="0" y="31971"/>
                  <a:pt x="0" y="71350"/>
                </a:cubicBezTo>
                <a:cubicBezTo>
                  <a:pt x="0" y="110730"/>
                  <a:pt x="31971" y="142701"/>
                  <a:pt x="71350" y="142701"/>
                </a:cubicBezTo>
                <a:close/>
                <a:moveTo>
                  <a:pt x="94874" y="59282"/>
                </a:moveTo>
                <a:lnTo>
                  <a:pt x="72577" y="94957"/>
                </a:lnTo>
                <a:cubicBezTo>
                  <a:pt x="71406" y="96825"/>
                  <a:pt x="69399" y="97995"/>
                  <a:pt x="67198" y="98107"/>
                </a:cubicBezTo>
                <a:cubicBezTo>
                  <a:pt x="64996" y="98218"/>
                  <a:pt x="62878" y="97215"/>
                  <a:pt x="61568" y="95431"/>
                </a:cubicBezTo>
                <a:lnTo>
                  <a:pt x="48189" y="77594"/>
                </a:lnTo>
                <a:cubicBezTo>
                  <a:pt x="45960" y="74639"/>
                  <a:pt x="46573" y="70459"/>
                  <a:pt x="49527" y="68229"/>
                </a:cubicBezTo>
                <a:cubicBezTo>
                  <a:pt x="52482" y="65999"/>
                  <a:pt x="56662" y="66612"/>
                  <a:pt x="58892" y="69567"/>
                </a:cubicBezTo>
                <a:lnTo>
                  <a:pt x="66417" y="79600"/>
                </a:lnTo>
                <a:lnTo>
                  <a:pt x="83530" y="52203"/>
                </a:lnTo>
                <a:cubicBezTo>
                  <a:pt x="85481" y="49081"/>
                  <a:pt x="89606" y="48106"/>
                  <a:pt x="92756" y="50085"/>
                </a:cubicBezTo>
                <a:cubicBezTo>
                  <a:pt x="95905" y="52063"/>
                  <a:pt x="96853" y="56161"/>
                  <a:pt x="94874" y="5931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34"/>
          <p:cNvSpPr/>
          <p:nvPr/>
        </p:nvSpPr>
        <p:spPr>
          <a:xfrm>
            <a:off x="6569184" y="2613208"/>
            <a:ext cx="3014554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使用 </a:t>
            </a:r>
            <a:r>
              <a:rPr lang="en-US" sz="1124" dirty="0">
                <a:solidFill>
                  <a:srgbClr val="D9A443"/>
                </a:solidFill>
                <a:highlight>
                  <a:srgbClr val="D9A443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/opsx:apply </a:t>
            </a: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 AI 从任务清单开始实现</a:t>
            </a:r>
            <a:endParaRPr lang="en-US" sz="1600" dirty="0"/>
          </a:p>
        </p:txBody>
      </p:sp>
      <p:sp>
        <p:nvSpPr>
          <p:cNvPr id="38" name="Shape 35"/>
          <p:cNvSpPr/>
          <p:nvPr/>
        </p:nvSpPr>
        <p:spPr>
          <a:xfrm>
            <a:off x="6172298" y="3090364"/>
            <a:ext cx="5663438" cy="2095918"/>
          </a:xfrm>
          <a:custGeom>
            <a:avLst/>
            <a:gdLst/>
            <a:ahLst/>
            <a:cxnLst/>
            <a:rect l="l" t="t" r="r" b="b"/>
            <a:pathLst>
              <a:path w="5663438" h="2095918">
                <a:moveTo>
                  <a:pt x="71345" y="0"/>
                </a:moveTo>
                <a:lnTo>
                  <a:pt x="5592093" y="0"/>
                </a:lnTo>
                <a:cubicBezTo>
                  <a:pt x="5631496" y="0"/>
                  <a:pt x="5663438" y="31942"/>
                  <a:pt x="5663438" y="71345"/>
                </a:cubicBezTo>
                <a:lnTo>
                  <a:pt x="5663438" y="2024573"/>
                </a:lnTo>
                <a:cubicBezTo>
                  <a:pt x="5663438" y="2063976"/>
                  <a:pt x="5631496" y="2095918"/>
                  <a:pt x="5592093" y="2095918"/>
                </a:cubicBezTo>
                <a:lnTo>
                  <a:pt x="71345" y="2095918"/>
                </a:lnTo>
                <a:cubicBezTo>
                  <a:pt x="31942" y="2095918"/>
                  <a:pt x="0" y="2063976"/>
                  <a:pt x="0" y="2024573"/>
                </a:cubicBezTo>
                <a:lnTo>
                  <a:pt x="0" y="71345"/>
                </a:lnTo>
                <a:cubicBezTo>
                  <a:pt x="0" y="31942"/>
                  <a:pt x="31942" y="0"/>
                  <a:pt x="71345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6"/>
          <p:cNvSpPr/>
          <p:nvPr/>
        </p:nvSpPr>
        <p:spPr>
          <a:xfrm>
            <a:off x="6319458" y="3237525"/>
            <a:ext cx="356752" cy="356752"/>
          </a:xfrm>
          <a:custGeom>
            <a:avLst/>
            <a:gdLst/>
            <a:ahLst/>
            <a:cxnLst/>
            <a:rect l="l" t="t" r="r" b="b"/>
            <a:pathLst>
              <a:path w="356752" h="356752">
                <a:moveTo>
                  <a:pt x="178376" y="0"/>
                </a:moveTo>
                <a:lnTo>
                  <a:pt x="178376" y="0"/>
                </a:lnTo>
                <a:cubicBezTo>
                  <a:pt x="276824" y="0"/>
                  <a:pt x="356752" y="79928"/>
                  <a:pt x="356752" y="178376"/>
                </a:cubicBezTo>
                <a:lnTo>
                  <a:pt x="356752" y="178376"/>
                </a:lnTo>
                <a:cubicBezTo>
                  <a:pt x="356752" y="276824"/>
                  <a:pt x="276824" y="356752"/>
                  <a:pt x="178376" y="356752"/>
                </a:cubicBezTo>
                <a:lnTo>
                  <a:pt x="178376" y="356752"/>
                </a:lnTo>
                <a:cubicBezTo>
                  <a:pt x="79928" y="356752"/>
                  <a:pt x="0" y="276824"/>
                  <a:pt x="0" y="178376"/>
                </a:cubicBezTo>
                <a:lnTo>
                  <a:pt x="0" y="178376"/>
                </a:lnTo>
                <a:cubicBezTo>
                  <a:pt x="0" y="79928"/>
                  <a:pt x="79928" y="0"/>
                  <a:pt x="178376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7"/>
          <p:cNvSpPr/>
          <p:nvPr/>
        </p:nvSpPr>
        <p:spPr>
          <a:xfrm>
            <a:off x="6399727" y="3308875"/>
            <a:ext cx="267564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b="1" dirty="0">
                <a:solidFill>
                  <a:srgbClr val="FFFFFF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Q4</a:t>
            </a:r>
            <a:endParaRPr lang="en-US" sz="1600" dirty="0"/>
          </a:p>
        </p:txBody>
      </p:sp>
      <p:sp>
        <p:nvSpPr>
          <p:cNvPr id="41" name="Text 38"/>
          <p:cNvSpPr/>
          <p:nvPr/>
        </p:nvSpPr>
        <p:spPr>
          <a:xfrm>
            <a:off x="6783235" y="3291037"/>
            <a:ext cx="2006730" cy="249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64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多个变更可以同时进行吗？</a:t>
            </a:r>
            <a:endParaRPr lang="en-US" sz="1600" dirty="0"/>
          </a:p>
        </p:txBody>
      </p:sp>
      <p:sp>
        <p:nvSpPr>
          <p:cNvPr id="42" name="Shape 39"/>
          <p:cNvSpPr/>
          <p:nvPr/>
        </p:nvSpPr>
        <p:spPr>
          <a:xfrm>
            <a:off x="6323917" y="3705762"/>
            <a:ext cx="5360199" cy="722423"/>
          </a:xfrm>
          <a:custGeom>
            <a:avLst/>
            <a:gdLst/>
            <a:ahLst/>
            <a:cxnLst/>
            <a:rect l="l" t="t" r="r" b="b"/>
            <a:pathLst>
              <a:path w="5360199" h="722423">
                <a:moveTo>
                  <a:pt x="71354" y="0"/>
                </a:moveTo>
                <a:lnTo>
                  <a:pt x="5288845" y="0"/>
                </a:lnTo>
                <a:cubicBezTo>
                  <a:pt x="5328253" y="0"/>
                  <a:pt x="5360199" y="31946"/>
                  <a:pt x="5360199" y="71354"/>
                </a:cubicBezTo>
                <a:lnTo>
                  <a:pt x="5360199" y="651069"/>
                </a:lnTo>
                <a:cubicBezTo>
                  <a:pt x="5360199" y="690477"/>
                  <a:pt x="5328253" y="722423"/>
                  <a:pt x="5288845" y="722423"/>
                </a:cubicBezTo>
                <a:lnTo>
                  <a:pt x="71354" y="722423"/>
                </a:lnTo>
                <a:cubicBezTo>
                  <a:pt x="31946" y="722423"/>
                  <a:pt x="0" y="690477"/>
                  <a:pt x="0" y="651069"/>
                </a:cubicBezTo>
                <a:lnTo>
                  <a:pt x="0" y="71354"/>
                </a:lnTo>
                <a:cubicBezTo>
                  <a:pt x="0" y="31946"/>
                  <a:pt x="31946" y="0"/>
                  <a:pt x="71354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Text 40"/>
          <p:cNvSpPr/>
          <p:nvPr/>
        </p:nvSpPr>
        <p:spPr>
          <a:xfrm>
            <a:off x="6435402" y="3817247"/>
            <a:ext cx="5208579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可以</a:t>
            </a:r>
            <a:endParaRPr lang="en-US" sz="1600" dirty="0"/>
          </a:p>
        </p:txBody>
      </p:sp>
      <p:sp>
        <p:nvSpPr>
          <p:cNvPr id="44" name="Text 41"/>
          <p:cNvSpPr/>
          <p:nvPr/>
        </p:nvSpPr>
        <p:spPr>
          <a:xfrm>
            <a:off x="6435402" y="4102648"/>
            <a:ext cx="5208579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每个变更都是独立的文件夹，可以并行开发</a:t>
            </a:r>
            <a:endParaRPr lang="en-US" sz="1600" dirty="0"/>
          </a:p>
        </p:txBody>
      </p:sp>
      <p:sp>
        <p:nvSpPr>
          <p:cNvPr id="45" name="Shape 42"/>
          <p:cNvSpPr/>
          <p:nvPr/>
        </p:nvSpPr>
        <p:spPr>
          <a:xfrm>
            <a:off x="6355133" y="4575345"/>
            <a:ext cx="107026" cy="142701"/>
          </a:xfrm>
          <a:custGeom>
            <a:avLst/>
            <a:gdLst/>
            <a:ahLst/>
            <a:cxnLst/>
            <a:rect l="l" t="t" r="r" b="b"/>
            <a:pathLst>
              <a:path w="107026" h="142701">
                <a:moveTo>
                  <a:pt x="81635" y="107026"/>
                </a:moveTo>
                <a:cubicBezTo>
                  <a:pt x="83669" y="100810"/>
                  <a:pt x="87739" y="95180"/>
                  <a:pt x="92337" y="90331"/>
                </a:cubicBezTo>
                <a:cubicBezTo>
                  <a:pt x="101451" y="80743"/>
                  <a:pt x="107026" y="67783"/>
                  <a:pt x="107026" y="53513"/>
                </a:cubicBezTo>
                <a:cubicBezTo>
                  <a:pt x="107026" y="23969"/>
                  <a:pt x="83056" y="0"/>
                  <a:pt x="53513" y="0"/>
                </a:cubicBezTo>
                <a:cubicBezTo>
                  <a:pt x="23969" y="0"/>
                  <a:pt x="0" y="23969"/>
                  <a:pt x="0" y="53513"/>
                </a:cubicBezTo>
                <a:cubicBezTo>
                  <a:pt x="0" y="67783"/>
                  <a:pt x="5574" y="80743"/>
                  <a:pt x="14688" y="90331"/>
                </a:cubicBezTo>
                <a:cubicBezTo>
                  <a:pt x="19287" y="95180"/>
                  <a:pt x="23384" y="100810"/>
                  <a:pt x="25391" y="107026"/>
                </a:cubicBezTo>
                <a:lnTo>
                  <a:pt x="81607" y="107026"/>
                </a:lnTo>
                <a:close/>
                <a:moveTo>
                  <a:pt x="80269" y="120404"/>
                </a:moveTo>
                <a:lnTo>
                  <a:pt x="26756" y="120404"/>
                </a:lnTo>
                <a:lnTo>
                  <a:pt x="26756" y="124863"/>
                </a:lnTo>
                <a:cubicBezTo>
                  <a:pt x="26756" y="137182"/>
                  <a:pt x="36734" y="147160"/>
                  <a:pt x="49053" y="147160"/>
                </a:cubicBezTo>
                <a:lnTo>
                  <a:pt x="57972" y="147160"/>
                </a:lnTo>
                <a:cubicBezTo>
                  <a:pt x="70291" y="147160"/>
                  <a:pt x="80269" y="137182"/>
                  <a:pt x="80269" y="124863"/>
                </a:cubicBezTo>
                <a:lnTo>
                  <a:pt x="80269" y="120404"/>
                </a:lnTo>
                <a:close/>
                <a:moveTo>
                  <a:pt x="51283" y="31216"/>
                </a:moveTo>
                <a:cubicBezTo>
                  <a:pt x="40190" y="31216"/>
                  <a:pt x="31216" y="40190"/>
                  <a:pt x="31216" y="51283"/>
                </a:cubicBezTo>
                <a:cubicBezTo>
                  <a:pt x="31216" y="54990"/>
                  <a:pt x="28234" y="57972"/>
                  <a:pt x="24527" y="57972"/>
                </a:cubicBezTo>
                <a:cubicBezTo>
                  <a:pt x="20820" y="57972"/>
                  <a:pt x="17838" y="54990"/>
                  <a:pt x="17838" y="51283"/>
                </a:cubicBezTo>
                <a:cubicBezTo>
                  <a:pt x="17838" y="32804"/>
                  <a:pt x="32804" y="17838"/>
                  <a:pt x="51283" y="17838"/>
                </a:cubicBezTo>
                <a:cubicBezTo>
                  <a:pt x="54990" y="17838"/>
                  <a:pt x="57972" y="20820"/>
                  <a:pt x="57972" y="24527"/>
                </a:cubicBezTo>
                <a:cubicBezTo>
                  <a:pt x="57972" y="28234"/>
                  <a:pt x="54990" y="31216"/>
                  <a:pt x="51283" y="31216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Text 43"/>
          <p:cNvSpPr/>
          <p:nvPr/>
        </p:nvSpPr>
        <p:spPr>
          <a:xfrm>
            <a:off x="6569184" y="4539669"/>
            <a:ext cx="1926461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建议：</a:t>
            </a: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变更之间避免依赖关系</a:t>
            </a:r>
            <a:endParaRPr lang="en-US" sz="1600" dirty="0"/>
          </a:p>
        </p:txBody>
      </p:sp>
      <p:sp>
        <p:nvSpPr>
          <p:cNvPr id="47" name="Shape 44"/>
          <p:cNvSpPr/>
          <p:nvPr/>
        </p:nvSpPr>
        <p:spPr>
          <a:xfrm>
            <a:off x="6355133" y="4860746"/>
            <a:ext cx="107026" cy="142701"/>
          </a:xfrm>
          <a:custGeom>
            <a:avLst/>
            <a:gdLst/>
            <a:ahLst/>
            <a:cxnLst/>
            <a:rect l="l" t="t" r="r" b="b"/>
            <a:pathLst>
              <a:path w="107026" h="142701">
                <a:moveTo>
                  <a:pt x="81635" y="107026"/>
                </a:moveTo>
                <a:cubicBezTo>
                  <a:pt x="83669" y="100810"/>
                  <a:pt x="87739" y="95180"/>
                  <a:pt x="92337" y="90331"/>
                </a:cubicBezTo>
                <a:cubicBezTo>
                  <a:pt x="101451" y="80743"/>
                  <a:pt x="107026" y="67783"/>
                  <a:pt x="107026" y="53513"/>
                </a:cubicBezTo>
                <a:cubicBezTo>
                  <a:pt x="107026" y="23969"/>
                  <a:pt x="83056" y="0"/>
                  <a:pt x="53513" y="0"/>
                </a:cubicBezTo>
                <a:cubicBezTo>
                  <a:pt x="23969" y="0"/>
                  <a:pt x="0" y="23969"/>
                  <a:pt x="0" y="53513"/>
                </a:cubicBezTo>
                <a:cubicBezTo>
                  <a:pt x="0" y="67783"/>
                  <a:pt x="5574" y="80743"/>
                  <a:pt x="14688" y="90331"/>
                </a:cubicBezTo>
                <a:cubicBezTo>
                  <a:pt x="19287" y="95180"/>
                  <a:pt x="23384" y="100810"/>
                  <a:pt x="25391" y="107026"/>
                </a:cubicBezTo>
                <a:lnTo>
                  <a:pt x="81607" y="107026"/>
                </a:lnTo>
                <a:close/>
                <a:moveTo>
                  <a:pt x="80269" y="120404"/>
                </a:moveTo>
                <a:lnTo>
                  <a:pt x="26756" y="120404"/>
                </a:lnTo>
                <a:lnTo>
                  <a:pt x="26756" y="124863"/>
                </a:lnTo>
                <a:cubicBezTo>
                  <a:pt x="26756" y="137182"/>
                  <a:pt x="36734" y="147160"/>
                  <a:pt x="49053" y="147160"/>
                </a:cubicBezTo>
                <a:lnTo>
                  <a:pt x="57972" y="147160"/>
                </a:lnTo>
                <a:cubicBezTo>
                  <a:pt x="70291" y="147160"/>
                  <a:pt x="80269" y="137182"/>
                  <a:pt x="80269" y="124863"/>
                </a:cubicBezTo>
                <a:lnTo>
                  <a:pt x="80269" y="120404"/>
                </a:lnTo>
                <a:close/>
                <a:moveTo>
                  <a:pt x="51283" y="31216"/>
                </a:moveTo>
                <a:cubicBezTo>
                  <a:pt x="40190" y="31216"/>
                  <a:pt x="31216" y="40190"/>
                  <a:pt x="31216" y="51283"/>
                </a:cubicBezTo>
                <a:cubicBezTo>
                  <a:pt x="31216" y="54990"/>
                  <a:pt x="28234" y="57972"/>
                  <a:pt x="24527" y="57972"/>
                </a:cubicBezTo>
                <a:cubicBezTo>
                  <a:pt x="20820" y="57972"/>
                  <a:pt x="17838" y="54990"/>
                  <a:pt x="17838" y="51283"/>
                </a:cubicBezTo>
                <a:cubicBezTo>
                  <a:pt x="17838" y="32804"/>
                  <a:pt x="32804" y="17838"/>
                  <a:pt x="51283" y="17838"/>
                </a:cubicBezTo>
                <a:cubicBezTo>
                  <a:pt x="54990" y="17838"/>
                  <a:pt x="57972" y="20820"/>
                  <a:pt x="57972" y="24527"/>
                </a:cubicBezTo>
                <a:cubicBezTo>
                  <a:pt x="57972" y="28234"/>
                  <a:pt x="54990" y="31216"/>
                  <a:pt x="51283" y="31216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Text 45"/>
          <p:cNvSpPr/>
          <p:nvPr/>
        </p:nvSpPr>
        <p:spPr>
          <a:xfrm>
            <a:off x="6569184" y="4825071"/>
            <a:ext cx="2354563" cy="2140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4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建议：</a:t>
            </a:r>
            <a:r>
              <a:rPr lang="en-US" sz="1124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完成一个变更后再创建下一个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A7EBB">
                  <a:alpha val="30000"/>
                </a:srgbClr>
              </a:gs>
              <a:gs pos="50000">
                <a:srgbClr val="1A1D21"/>
              </a:gs>
              <a:gs pos="100000">
                <a:srgbClr val="1A1D21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762000" y="762000"/>
            <a:ext cx="3657600" cy="3657600"/>
          </a:xfrm>
          <a:custGeom>
            <a:avLst/>
            <a:gdLst/>
            <a:ahLst/>
            <a:cxnLst/>
            <a:rect l="l" t="t" r="r" b="b"/>
            <a:pathLst>
              <a:path w="3657600" h="3657600">
                <a:moveTo>
                  <a:pt x="1828800" y="0"/>
                </a:moveTo>
                <a:lnTo>
                  <a:pt x="1828800" y="0"/>
                </a:lnTo>
                <a:cubicBezTo>
                  <a:pt x="2838142" y="0"/>
                  <a:pt x="3657600" y="819458"/>
                  <a:pt x="3657600" y="1828800"/>
                </a:cubicBezTo>
                <a:lnTo>
                  <a:pt x="3657600" y="1828800"/>
                </a:lnTo>
                <a:cubicBezTo>
                  <a:pt x="3657600" y="2838142"/>
                  <a:pt x="2838142" y="3657600"/>
                  <a:pt x="1828800" y="3657600"/>
                </a:cubicBezTo>
                <a:lnTo>
                  <a:pt x="1828800" y="3657600"/>
                </a:lnTo>
                <a:cubicBezTo>
                  <a:pt x="819458" y="3657600"/>
                  <a:pt x="0" y="2838142"/>
                  <a:pt x="0" y="1828800"/>
                </a:cubicBezTo>
                <a:lnTo>
                  <a:pt x="0" y="1828800"/>
                </a:lnTo>
                <a:cubicBezTo>
                  <a:pt x="0" y="819458"/>
                  <a:pt x="819458" y="0"/>
                  <a:pt x="182880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8382000" y="3048000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3048000" h="3048000">
                <a:moveTo>
                  <a:pt x="1524000" y="0"/>
                </a:moveTo>
                <a:lnTo>
                  <a:pt x="1524000" y="0"/>
                </a:lnTo>
                <a:cubicBezTo>
                  <a:pt x="2365118" y="0"/>
                  <a:pt x="3048000" y="682882"/>
                  <a:pt x="3048000" y="1524000"/>
                </a:cubicBezTo>
                <a:lnTo>
                  <a:pt x="3048000" y="1524000"/>
                </a:lnTo>
                <a:cubicBezTo>
                  <a:pt x="3048000" y="2365118"/>
                  <a:pt x="2365118" y="3048000"/>
                  <a:pt x="1524000" y="3048000"/>
                </a:cubicBezTo>
                <a:lnTo>
                  <a:pt x="1524000" y="3048000"/>
                </a:lnTo>
                <a:cubicBezTo>
                  <a:pt x="682882" y="3048000"/>
                  <a:pt x="0" y="2365118"/>
                  <a:pt x="0" y="1524000"/>
                </a:cubicBezTo>
                <a:lnTo>
                  <a:pt x="0" y="1524000"/>
                </a:lnTo>
                <a:cubicBezTo>
                  <a:pt x="0" y="682882"/>
                  <a:pt x="682882" y="0"/>
                  <a:pt x="152400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146774" y="658416"/>
            <a:ext cx="1895475" cy="504825"/>
          </a:xfrm>
          <a:custGeom>
            <a:avLst/>
            <a:gdLst/>
            <a:ahLst/>
            <a:cxnLst/>
            <a:rect l="l" t="t" r="r" b="b"/>
            <a:pathLst>
              <a:path w="1895475" h="504825">
                <a:moveTo>
                  <a:pt x="76198" y="0"/>
                </a:moveTo>
                <a:lnTo>
                  <a:pt x="1819277" y="0"/>
                </a:lnTo>
                <a:cubicBezTo>
                  <a:pt x="1861360" y="0"/>
                  <a:pt x="1895475" y="34115"/>
                  <a:pt x="1895475" y="76198"/>
                </a:cubicBezTo>
                <a:lnTo>
                  <a:pt x="1895475" y="428627"/>
                </a:lnTo>
                <a:cubicBezTo>
                  <a:pt x="1895475" y="470710"/>
                  <a:pt x="1861360" y="504825"/>
                  <a:pt x="1819277" y="504825"/>
                </a:cubicBezTo>
                <a:lnTo>
                  <a:pt x="76198" y="504825"/>
                </a:lnTo>
                <a:cubicBezTo>
                  <a:pt x="34115" y="504825"/>
                  <a:pt x="0" y="470710"/>
                  <a:pt x="0" y="428627"/>
                </a:cubicBezTo>
                <a:lnTo>
                  <a:pt x="0" y="76198"/>
                </a:lnTo>
                <a:cubicBezTo>
                  <a:pt x="0" y="34115"/>
                  <a:pt x="34115" y="0"/>
                  <a:pt x="76198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 w="12700">
            <a:solidFill>
              <a:srgbClr val="4A7EBB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5332512" y="777478"/>
            <a:ext cx="1526902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kern="0" spc="75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GET STARTED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2756446" y="1701403"/>
            <a:ext cx="667702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开始使用 OpenSpec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4167188" y="2787253"/>
            <a:ext cx="385762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25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规范先行，构建更可靠的软件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1833563" y="3713559"/>
            <a:ext cx="2686050" cy="1762125"/>
          </a:xfrm>
          <a:custGeom>
            <a:avLst/>
            <a:gdLst/>
            <a:ahLst/>
            <a:cxnLst/>
            <a:rect l="l" t="t" r="r" b="b"/>
            <a:pathLst>
              <a:path w="2686050" h="1762125">
                <a:moveTo>
                  <a:pt x="76194" y="0"/>
                </a:moveTo>
                <a:lnTo>
                  <a:pt x="2609856" y="0"/>
                </a:lnTo>
                <a:cubicBezTo>
                  <a:pt x="2651908" y="0"/>
                  <a:pt x="2686050" y="34142"/>
                  <a:pt x="2686050" y="76194"/>
                </a:cubicBezTo>
                <a:lnTo>
                  <a:pt x="2686050" y="1685931"/>
                </a:lnTo>
                <a:cubicBezTo>
                  <a:pt x="2686050" y="1728012"/>
                  <a:pt x="2651937" y="1762125"/>
                  <a:pt x="2609856" y="1762125"/>
                </a:cubicBezTo>
                <a:lnTo>
                  <a:pt x="76194" y="1762125"/>
                </a:lnTo>
                <a:cubicBezTo>
                  <a:pt x="34142" y="1762125"/>
                  <a:pt x="0" y="1727983"/>
                  <a:pt x="0" y="1685931"/>
                </a:cubicBezTo>
                <a:lnTo>
                  <a:pt x="0" y="76194"/>
                </a:lnTo>
                <a:cubicBezTo>
                  <a:pt x="0" y="34142"/>
                  <a:pt x="34142" y="0"/>
                  <a:pt x="76194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8"/>
          <p:cNvSpPr/>
          <p:nvPr/>
        </p:nvSpPr>
        <p:spPr>
          <a:xfrm>
            <a:off x="3003500" y="3946922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85725" y="214313"/>
                </a:moveTo>
                <a:lnTo>
                  <a:pt x="16408" y="214313"/>
                </a:lnTo>
                <a:cubicBezTo>
                  <a:pt x="-268" y="214313"/>
                  <a:pt x="-10515" y="196163"/>
                  <a:pt x="-1942" y="181831"/>
                </a:cubicBezTo>
                <a:lnTo>
                  <a:pt x="33486" y="122761"/>
                </a:lnTo>
                <a:cubicBezTo>
                  <a:pt x="39313" y="113050"/>
                  <a:pt x="49761" y="107156"/>
                  <a:pt x="61079" y="107156"/>
                </a:cubicBezTo>
                <a:lnTo>
                  <a:pt x="124703" y="107156"/>
                </a:lnTo>
                <a:cubicBezTo>
                  <a:pt x="175669" y="20828"/>
                  <a:pt x="251683" y="16475"/>
                  <a:pt x="302515" y="23909"/>
                </a:cubicBezTo>
                <a:cubicBezTo>
                  <a:pt x="311088" y="25182"/>
                  <a:pt x="317785" y="31879"/>
                  <a:pt x="318991" y="40385"/>
                </a:cubicBezTo>
                <a:cubicBezTo>
                  <a:pt x="326425" y="91217"/>
                  <a:pt x="322072" y="167231"/>
                  <a:pt x="235744" y="218197"/>
                </a:cubicBezTo>
                <a:lnTo>
                  <a:pt x="235744" y="281821"/>
                </a:lnTo>
                <a:cubicBezTo>
                  <a:pt x="235744" y="293139"/>
                  <a:pt x="229850" y="303587"/>
                  <a:pt x="220139" y="309414"/>
                </a:cubicBezTo>
                <a:lnTo>
                  <a:pt x="161069" y="344842"/>
                </a:lnTo>
                <a:cubicBezTo>
                  <a:pt x="146804" y="353415"/>
                  <a:pt x="128588" y="343101"/>
                  <a:pt x="128588" y="326492"/>
                </a:cubicBezTo>
                <a:lnTo>
                  <a:pt x="128588" y="257175"/>
                </a:lnTo>
                <a:cubicBezTo>
                  <a:pt x="128588" y="233534"/>
                  <a:pt x="109366" y="214313"/>
                  <a:pt x="85725" y="214313"/>
                </a:cubicBezTo>
                <a:lnTo>
                  <a:pt x="85658" y="214313"/>
                </a:lnTo>
                <a:close/>
                <a:moveTo>
                  <a:pt x="267891" y="107156"/>
                </a:moveTo>
                <a:cubicBezTo>
                  <a:pt x="267891" y="89414"/>
                  <a:pt x="253486" y="75009"/>
                  <a:pt x="235744" y="75009"/>
                </a:cubicBezTo>
                <a:cubicBezTo>
                  <a:pt x="218001" y="75009"/>
                  <a:pt x="203597" y="89414"/>
                  <a:pt x="203597" y="107156"/>
                </a:cubicBezTo>
                <a:cubicBezTo>
                  <a:pt x="203597" y="124899"/>
                  <a:pt x="218001" y="139303"/>
                  <a:pt x="235744" y="139303"/>
                </a:cubicBezTo>
                <a:cubicBezTo>
                  <a:pt x="253486" y="139303"/>
                  <a:pt x="267891" y="124899"/>
                  <a:pt x="267891" y="107156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2019300" y="4442222"/>
            <a:ext cx="2314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快速开始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2028825" y="4785122"/>
            <a:ext cx="22955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npm install -g @fission-ai/openspec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754538" y="3713559"/>
            <a:ext cx="2686050" cy="1762125"/>
          </a:xfrm>
          <a:custGeom>
            <a:avLst/>
            <a:gdLst/>
            <a:ahLst/>
            <a:cxnLst/>
            <a:rect l="l" t="t" r="r" b="b"/>
            <a:pathLst>
              <a:path w="2686050" h="1762125">
                <a:moveTo>
                  <a:pt x="76194" y="0"/>
                </a:moveTo>
                <a:lnTo>
                  <a:pt x="2609856" y="0"/>
                </a:lnTo>
                <a:cubicBezTo>
                  <a:pt x="2651908" y="0"/>
                  <a:pt x="2686050" y="34142"/>
                  <a:pt x="2686050" y="76194"/>
                </a:cubicBezTo>
                <a:lnTo>
                  <a:pt x="2686050" y="1685931"/>
                </a:lnTo>
                <a:cubicBezTo>
                  <a:pt x="2686050" y="1728012"/>
                  <a:pt x="2651937" y="1762125"/>
                  <a:pt x="2609856" y="1762125"/>
                </a:cubicBezTo>
                <a:lnTo>
                  <a:pt x="76194" y="1762125"/>
                </a:lnTo>
                <a:cubicBezTo>
                  <a:pt x="34142" y="1762125"/>
                  <a:pt x="0" y="1727983"/>
                  <a:pt x="0" y="1685931"/>
                </a:cubicBezTo>
                <a:lnTo>
                  <a:pt x="0" y="76194"/>
                </a:lnTo>
                <a:cubicBezTo>
                  <a:pt x="0" y="34142"/>
                  <a:pt x="34142" y="0"/>
                  <a:pt x="76194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12"/>
          <p:cNvSpPr/>
          <p:nvPr/>
        </p:nvSpPr>
        <p:spPr>
          <a:xfrm>
            <a:off x="5945907" y="3946922"/>
            <a:ext cx="300038" cy="342900"/>
          </a:xfrm>
          <a:custGeom>
            <a:avLst/>
            <a:gdLst/>
            <a:ahLst/>
            <a:cxnLst/>
            <a:rect l="l" t="t" r="r" b="b"/>
            <a:pathLst>
              <a:path w="300038" h="342900">
                <a:moveTo>
                  <a:pt x="257175" y="342900"/>
                </a:moveTo>
                <a:lnTo>
                  <a:pt x="64294" y="342900"/>
                </a:lnTo>
                <a:cubicBezTo>
                  <a:pt x="28798" y="342900"/>
                  <a:pt x="0" y="314102"/>
                  <a:pt x="0" y="278606"/>
                </a:cubicBezTo>
                <a:lnTo>
                  <a:pt x="0" y="64294"/>
                </a:lnTo>
                <a:cubicBezTo>
                  <a:pt x="0" y="28798"/>
                  <a:pt x="28798" y="0"/>
                  <a:pt x="64294" y="0"/>
                </a:cubicBezTo>
                <a:lnTo>
                  <a:pt x="267891" y="0"/>
                </a:lnTo>
                <a:cubicBezTo>
                  <a:pt x="285638" y="0"/>
                  <a:pt x="300038" y="14399"/>
                  <a:pt x="300038" y="32147"/>
                </a:cubicBezTo>
                <a:lnTo>
                  <a:pt x="300038" y="225028"/>
                </a:lnTo>
                <a:cubicBezTo>
                  <a:pt x="300038" y="239025"/>
                  <a:pt x="291063" y="250947"/>
                  <a:pt x="278606" y="255367"/>
                </a:cubicBezTo>
                <a:lnTo>
                  <a:pt x="278606" y="300038"/>
                </a:lnTo>
                <a:cubicBezTo>
                  <a:pt x="290460" y="300038"/>
                  <a:pt x="300038" y="309615"/>
                  <a:pt x="300038" y="321469"/>
                </a:cubicBezTo>
                <a:cubicBezTo>
                  <a:pt x="300038" y="333323"/>
                  <a:pt x="290460" y="342900"/>
                  <a:pt x="278606" y="342900"/>
                </a:cubicBezTo>
                <a:lnTo>
                  <a:pt x="257175" y="342900"/>
                </a:lnTo>
                <a:close/>
                <a:moveTo>
                  <a:pt x="64294" y="257175"/>
                </a:moveTo>
                <a:cubicBezTo>
                  <a:pt x="52440" y="257175"/>
                  <a:pt x="42863" y="266752"/>
                  <a:pt x="42863" y="278606"/>
                </a:cubicBezTo>
                <a:cubicBezTo>
                  <a:pt x="42863" y="290460"/>
                  <a:pt x="52440" y="300038"/>
                  <a:pt x="64294" y="300038"/>
                </a:cubicBezTo>
                <a:lnTo>
                  <a:pt x="235744" y="300038"/>
                </a:lnTo>
                <a:lnTo>
                  <a:pt x="235744" y="257175"/>
                </a:lnTo>
                <a:lnTo>
                  <a:pt x="64294" y="257175"/>
                </a:lnTo>
                <a:close/>
                <a:moveTo>
                  <a:pt x="85725" y="101798"/>
                </a:moveTo>
                <a:cubicBezTo>
                  <a:pt x="85725" y="110706"/>
                  <a:pt x="92891" y="117872"/>
                  <a:pt x="101798" y="117872"/>
                </a:cubicBezTo>
                <a:lnTo>
                  <a:pt x="219670" y="117872"/>
                </a:lnTo>
                <a:cubicBezTo>
                  <a:pt x="228578" y="117872"/>
                  <a:pt x="235744" y="110706"/>
                  <a:pt x="235744" y="101798"/>
                </a:cubicBezTo>
                <a:cubicBezTo>
                  <a:pt x="235744" y="92891"/>
                  <a:pt x="228578" y="85725"/>
                  <a:pt x="219670" y="85725"/>
                </a:cubicBezTo>
                <a:lnTo>
                  <a:pt x="101798" y="85725"/>
                </a:lnTo>
                <a:cubicBezTo>
                  <a:pt x="92891" y="85725"/>
                  <a:pt x="85725" y="92891"/>
                  <a:pt x="85725" y="101798"/>
                </a:cubicBezTo>
                <a:close/>
                <a:moveTo>
                  <a:pt x="101798" y="150019"/>
                </a:moveTo>
                <a:cubicBezTo>
                  <a:pt x="92891" y="150019"/>
                  <a:pt x="85725" y="157185"/>
                  <a:pt x="85725" y="166092"/>
                </a:cubicBezTo>
                <a:cubicBezTo>
                  <a:pt x="85725" y="175000"/>
                  <a:pt x="92891" y="182166"/>
                  <a:pt x="101798" y="182166"/>
                </a:cubicBezTo>
                <a:lnTo>
                  <a:pt x="219670" y="182166"/>
                </a:lnTo>
                <a:cubicBezTo>
                  <a:pt x="228578" y="182166"/>
                  <a:pt x="235744" y="175000"/>
                  <a:pt x="235744" y="166092"/>
                </a:cubicBezTo>
                <a:cubicBezTo>
                  <a:pt x="235744" y="157185"/>
                  <a:pt x="228578" y="150019"/>
                  <a:pt x="219670" y="150019"/>
                </a:cubicBezTo>
                <a:lnTo>
                  <a:pt x="101798" y="150019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4940275" y="4442222"/>
            <a:ext cx="2314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官方文档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4949800" y="4785122"/>
            <a:ext cx="22955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github.com/Fission-AI/OpenSpec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7675513" y="3713559"/>
            <a:ext cx="2686050" cy="1762125"/>
          </a:xfrm>
          <a:custGeom>
            <a:avLst/>
            <a:gdLst/>
            <a:ahLst/>
            <a:cxnLst/>
            <a:rect l="l" t="t" r="r" b="b"/>
            <a:pathLst>
              <a:path w="2686050" h="1762125">
                <a:moveTo>
                  <a:pt x="76194" y="0"/>
                </a:moveTo>
                <a:lnTo>
                  <a:pt x="2609856" y="0"/>
                </a:lnTo>
                <a:cubicBezTo>
                  <a:pt x="2651908" y="0"/>
                  <a:pt x="2686050" y="34142"/>
                  <a:pt x="2686050" y="76194"/>
                </a:cubicBezTo>
                <a:lnTo>
                  <a:pt x="2686050" y="1685931"/>
                </a:lnTo>
                <a:cubicBezTo>
                  <a:pt x="2686050" y="1728012"/>
                  <a:pt x="2651937" y="1762125"/>
                  <a:pt x="2609856" y="1762125"/>
                </a:cubicBezTo>
                <a:lnTo>
                  <a:pt x="76194" y="1762125"/>
                </a:lnTo>
                <a:cubicBezTo>
                  <a:pt x="34142" y="1762125"/>
                  <a:pt x="0" y="1727983"/>
                  <a:pt x="0" y="1685931"/>
                </a:cubicBezTo>
                <a:lnTo>
                  <a:pt x="0" y="76194"/>
                </a:lnTo>
                <a:cubicBezTo>
                  <a:pt x="0" y="34142"/>
                  <a:pt x="34142" y="0"/>
                  <a:pt x="76194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8845451" y="3946922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235677" y="187523"/>
                </a:moveTo>
                <a:lnTo>
                  <a:pt x="107826" y="187523"/>
                </a:lnTo>
                <a:cubicBezTo>
                  <a:pt x="109768" y="230721"/>
                  <a:pt x="119345" y="270503"/>
                  <a:pt x="132941" y="299636"/>
                </a:cubicBezTo>
                <a:cubicBezTo>
                  <a:pt x="140576" y="316044"/>
                  <a:pt x="148813" y="327630"/>
                  <a:pt x="156448" y="334729"/>
                </a:cubicBezTo>
                <a:cubicBezTo>
                  <a:pt x="163949" y="341761"/>
                  <a:pt x="169106" y="342900"/>
                  <a:pt x="171785" y="342900"/>
                </a:cubicBezTo>
                <a:cubicBezTo>
                  <a:pt x="174464" y="342900"/>
                  <a:pt x="179621" y="341761"/>
                  <a:pt x="187122" y="334729"/>
                </a:cubicBezTo>
                <a:cubicBezTo>
                  <a:pt x="194756" y="327630"/>
                  <a:pt x="202994" y="315977"/>
                  <a:pt x="210629" y="299636"/>
                </a:cubicBezTo>
                <a:cubicBezTo>
                  <a:pt x="224224" y="270503"/>
                  <a:pt x="233802" y="230721"/>
                  <a:pt x="235744" y="187523"/>
                </a:cubicBezTo>
                <a:close/>
                <a:moveTo>
                  <a:pt x="107759" y="155377"/>
                </a:moveTo>
                <a:lnTo>
                  <a:pt x="235610" y="155377"/>
                </a:lnTo>
                <a:cubicBezTo>
                  <a:pt x="233735" y="112179"/>
                  <a:pt x="224157" y="72397"/>
                  <a:pt x="210562" y="43264"/>
                </a:cubicBezTo>
                <a:cubicBezTo>
                  <a:pt x="202927" y="26923"/>
                  <a:pt x="194690" y="15270"/>
                  <a:pt x="187055" y="8171"/>
                </a:cubicBezTo>
                <a:cubicBezTo>
                  <a:pt x="179554" y="1139"/>
                  <a:pt x="174397" y="0"/>
                  <a:pt x="171718" y="0"/>
                </a:cubicBezTo>
                <a:cubicBezTo>
                  <a:pt x="169039" y="0"/>
                  <a:pt x="163882" y="1139"/>
                  <a:pt x="156381" y="8171"/>
                </a:cubicBezTo>
                <a:cubicBezTo>
                  <a:pt x="148746" y="15270"/>
                  <a:pt x="140509" y="26923"/>
                  <a:pt x="132874" y="43264"/>
                </a:cubicBezTo>
                <a:cubicBezTo>
                  <a:pt x="119278" y="72397"/>
                  <a:pt x="109701" y="112179"/>
                  <a:pt x="107759" y="155377"/>
                </a:cubicBezTo>
                <a:close/>
                <a:moveTo>
                  <a:pt x="75612" y="155377"/>
                </a:moveTo>
                <a:cubicBezTo>
                  <a:pt x="77956" y="98048"/>
                  <a:pt x="92757" y="44805"/>
                  <a:pt x="114389" y="9845"/>
                </a:cubicBezTo>
                <a:cubicBezTo>
                  <a:pt x="52707" y="31678"/>
                  <a:pt x="7300" y="87868"/>
                  <a:pt x="1005" y="155377"/>
                </a:cubicBezTo>
                <a:lnTo>
                  <a:pt x="75612" y="155377"/>
                </a:lnTo>
                <a:close/>
                <a:moveTo>
                  <a:pt x="1005" y="187523"/>
                </a:moveTo>
                <a:cubicBezTo>
                  <a:pt x="7300" y="255032"/>
                  <a:pt x="52707" y="311222"/>
                  <a:pt x="114389" y="333055"/>
                </a:cubicBezTo>
                <a:cubicBezTo>
                  <a:pt x="92757" y="298095"/>
                  <a:pt x="77956" y="244852"/>
                  <a:pt x="75612" y="187523"/>
                </a:cubicBezTo>
                <a:lnTo>
                  <a:pt x="1005" y="187523"/>
                </a:lnTo>
                <a:close/>
                <a:moveTo>
                  <a:pt x="267824" y="187523"/>
                </a:moveTo>
                <a:cubicBezTo>
                  <a:pt x="265480" y="244852"/>
                  <a:pt x="250679" y="298095"/>
                  <a:pt x="229046" y="333055"/>
                </a:cubicBezTo>
                <a:cubicBezTo>
                  <a:pt x="290728" y="311155"/>
                  <a:pt x="336136" y="255032"/>
                  <a:pt x="342431" y="187523"/>
                </a:cubicBezTo>
                <a:lnTo>
                  <a:pt x="267824" y="187523"/>
                </a:lnTo>
                <a:close/>
                <a:moveTo>
                  <a:pt x="342431" y="155377"/>
                </a:moveTo>
                <a:cubicBezTo>
                  <a:pt x="336136" y="87868"/>
                  <a:pt x="290728" y="31678"/>
                  <a:pt x="229046" y="9845"/>
                </a:cubicBezTo>
                <a:cubicBezTo>
                  <a:pt x="250679" y="44805"/>
                  <a:pt x="265480" y="98048"/>
                  <a:pt x="267824" y="155377"/>
                </a:cubicBezTo>
                <a:lnTo>
                  <a:pt x="342431" y="155377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7861250" y="4442222"/>
            <a:ext cx="2314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官方网站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7870775" y="4785122"/>
            <a:ext cx="2295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openspec.pro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488135" y="5985272"/>
            <a:ext cx="192881" cy="171450"/>
          </a:xfrm>
          <a:custGeom>
            <a:avLst/>
            <a:gdLst/>
            <a:ahLst/>
            <a:cxnLst/>
            <a:rect l="l" t="t" r="r" b="b"/>
            <a:pathLst>
              <a:path w="192881" h="171450">
                <a:moveTo>
                  <a:pt x="120819" y="402"/>
                </a:moveTo>
                <a:cubicBezTo>
                  <a:pt x="115126" y="-1239"/>
                  <a:pt x="109199" y="2076"/>
                  <a:pt x="107558" y="7769"/>
                </a:cubicBezTo>
                <a:lnTo>
                  <a:pt x="64696" y="157788"/>
                </a:lnTo>
                <a:cubicBezTo>
                  <a:pt x="63055" y="163480"/>
                  <a:pt x="66370" y="169407"/>
                  <a:pt x="72063" y="171048"/>
                </a:cubicBezTo>
                <a:cubicBezTo>
                  <a:pt x="77755" y="172689"/>
                  <a:pt x="83682" y="169374"/>
                  <a:pt x="85323" y="163681"/>
                </a:cubicBezTo>
                <a:lnTo>
                  <a:pt x="128186" y="13662"/>
                </a:lnTo>
                <a:cubicBezTo>
                  <a:pt x="129826" y="7970"/>
                  <a:pt x="126511" y="2043"/>
                  <a:pt x="120819" y="402"/>
                </a:cubicBezTo>
                <a:close/>
                <a:moveTo>
                  <a:pt x="142451" y="45977"/>
                </a:moveTo>
                <a:cubicBezTo>
                  <a:pt x="138265" y="50163"/>
                  <a:pt x="138265" y="56960"/>
                  <a:pt x="142451" y="61146"/>
                </a:cubicBezTo>
                <a:lnTo>
                  <a:pt x="167030" y="85725"/>
                </a:lnTo>
                <a:lnTo>
                  <a:pt x="142451" y="110304"/>
                </a:lnTo>
                <a:cubicBezTo>
                  <a:pt x="138265" y="114490"/>
                  <a:pt x="138265" y="121287"/>
                  <a:pt x="142451" y="125473"/>
                </a:cubicBezTo>
                <a:cubicBezTo>
                  <a:pt x="146637" y="129659"/>
                  <a:pt x="153434" y="129659"/>
                  <a:pt x="157620" y="125473"/>
                </a:cubicBezTo>
                <a:lnTo>
                  <a:pt x="189767" y="93326"/>
                </a:lnTo>
                <a:cubicBezTo>
                  <a:pt x="193953" y="89141"/>
                  <a:pt x="193953" y="82343"/>
                  <a:pt x="189767" y="78157"/>
                </a:cubicBezTo>
                <a:lnTo>
                  <a:pt x="157620" y="46010"/>
                </a:lnTo>
                <a:cubicBezTo>
                  <a:pt x="153434" y="41824"/>
                  <a:pt x="146637" y="41824"/>
                  <a:pt x="142451" y="46010"/>
                </a:cubicBezTo>
                <a:close/>
                <a:moveTo>
                  <a:pt x="50464" y="45977"/>
                </a:moveTo>
                <a:cubicBezTo>
                  <a:pt x="46278" y="41791"/>
                  <a:pt x="39480" y="41791"/>
                  <a:pt x="35295" y="45977"/>
                </a:cubicBezTo>
                <a:lnTo>
                  <a:pt x="3148" y="78124"/>
                </a:lnTo>
                <a:cubicBezTo>
                  <a:pt x="-1038" y="82309"/>
                  <a:pt x="-1038" y="89107"/>
                  <a:pt x="3148" y="93293"/>
                </a:cubicBezTo>
                <a:lnTo>
                  <a:pt x="35295" y="125440"/>
                </a:lnTo>
                <a:cubicBezTo>
                  <a:pt x="39480" y="129626"/>
                  <a:pt x="46278" y="129626"/>
                  <a:pt x="50464" y="125440"/>
                </a:cubicBezTo>
                <a:cubicBezTo>
                  <a:pt x="54650" y="121254"/>
                  <a:pt x="54650" y="114456"/>
                  <a:pt x="50464" y="110270"/>
                </a:cubicBezTo>
                <a:lnTo>
                  <a:pt x="25885" y="85725"/>
                </a:lnTo>
                <a:lnTo>
                  <a:pt x="50430" y="61146"/>
                </a:lnTo>
                <a:cubicBezTo>
                  <a:pt x="54616" y="56960"/>
                  <a:pt x="54616" y="50163"/>
                  <a:pt x="50430" y="45977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Text 20"/>
          <p:cNvSpPr/>
          <p:nvPr/>
        </p:nvSpPr>
        <p:spPr>
          <a:xfrm>
            <a:off x="4722688" y="5937647"/>
            <a:ext cx="14097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v1.2.0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430417" y="5985272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42863" y="0"/>
                </a:moveTo>
                <a:cubicBezTo>
                  <a:pt x="36935" y="0"/>
                  <a:pt x="32147" y="4789"/>
                  <a:pt x="32147" y="10716"/>
                </a:cubicBezTo>
                <a:lnTo>
                  <a:pt x="32147" y="21431"/>
                </a:lnTo>
                <a:lnTo>
                  <a:pt x="21431" y="21431"/>
                </a:lnTo>
                <a:cubicBezTo>
                  <a:pt x="9611" y="21431"/>
                  <a:pt x="0" y="31042"/>
                  <a:pt x="0" y="42863"/>
                </a:cubicBezTo>
                <a:lnTo>
                  <a:pt x="0" y="58936"/>
                </a:lnTo>
                <a:lnTo>
                  <a:pt x="150019" y="58936"/>
                </a:lnTo>
                <a:lnTo>
                  <a:pt x="150019" y="42863"/>
                </a:lnTo>
                <a:cubicBezTo>
                  <a:pt x="150019" y="31042"/>
                  <a:pt x="140408" y="21431"/>
                  <a:pt x="128588" y="21431"/>
                </a:cubicBezTo>
                <a:lnTo>
                  <a:pt x="117872" y="21431"/>
                </a:lnTo>
                <a:lnTo>
                  <a:pt x="117872" y="10716"/>
                </a:lnTo>
                <a:cubicBezTo>
                  <a:pt x="117872" y="4789"/>
                  <a:pt x="113083" y="0"/>
                  <a:pt x="107156" y="0"/>
                </a:cubicBezTo>
                <a:cubicBezTo>
                  <a:pt x="101229" y="0"/>
                  <a:pt x="96441" y="4789"/>
                  <a:pt x="96441" y="10716"/>
                </a:cubicBezTo>
                <a:lnTo>
                  <a:pt x="96441" y="21431"/>
                </a:lnTo>
                <a:lnTo>
                  <a:pt x="53578" y="21431"/>
                </a:lnTo>
                <a:lnTo>
                  <a:pt x="53578" y="10716"/>
                </a:lnTo>
                <a:cubicBezTo>
                  <a:pt x="53578" y="4789"/>
                  <a:pt x="48790" y="0"/>
                  <a:pt x="42863" y="0"/>
                </a:cubicBezTo>
                <a:close/>
                <a:moveTo>
                  <a:pt x="0" y="75009"/>
                </a:moveTo>
                <a:lnTo>
                  <a:pt x="0" y="139303"/>
                </a:lnTo>
                <a:cubicBezTo>
                  <a:pt x="0" y="151124"/>
                  <a:pt x="9611" y="160734"/>
                  <a:pt x="21431" y="160734"/>
                </a:cubicBezTo>
                <a:lnTo>
                  <a:pt x="128588" y="160734"/>
                </a:lnTo>
                <a:cubicBezTo>
                  <a:pt x="140408" y="160734"/>
                  <a:pt x="150019" y="151124"/>
                  <a:pt x="150019" y="139303"/>
                </a:cubicBezTo>
                <a:lnTo>
                  <a:pt x="150019" y="75009"/>
                </a:lnTo>
                <a:lnTo>
                  <a:pt x="0" y="75009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6643539" y="5937647"/>
            <a:ext cx="11144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2026-04-09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INTRODUCTION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什么是 OpenSpec？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5763" y="1223963"/>
            <a:ext cx="5629275" cy="2752725"/>
          </a:xfrm>
          <a:custGeom>
            <a:avLst/>
            <a:gdLst/>
            <a:ahLst/>
            <a:cxnLst/>
            <a:rect l="l" t="t" r="r" b="b"/>
            <a:pathLst>
              <a:path w="5629275" h="2752725">
                <a:moveTo>
                  <a:pt x="76195" y="0"/>
                </a:moveTo>
                <a:lnTo>
                  <a:pt x="5553080" y="0"/>
                </a:lnTo>
                <a:cubicBezTo>
                  <a:pt x="5595133" y="0"/>
                  <a:pt x="5629275" y="34142"/>
                  <a:pt x="5629275" y="76195"/>
                </a:cubicBezTo>
                <a:lnTo>
                  <a:pt x="5629275" y="2676530"/>
                </a:lnTo>
                <a:cubicBezTo>
                  <a:pt x="5629275" y="2718611"/>
                  <a:pt x="5595161" y="2752725"/>
                  <a:pt x="5553080" y="2752725"/>
                </a:cubicBezTo>
                <a:lnTo>
                  <a:pt x="76195" y="2752725"/>
                </a:lnTo>
                <a:cubicBezTo>
                  <a:pt x="34142" y="2752725"/>
                  <a:pt x="0" y="2718583"/>
                  <a:pt x="0" y="2676530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71500" y="140017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0146" y="-1116"/>
                </a:moveTo>
                <a:cubicBezTo>
                  <a:pt x="108987" y="-6206"/>
                  <a:pt x="119881" y="-6206"/>
                  <a:pt x="128721" y="-1116"/>
                </a:cubicBezTo>
                <a:lnTo>
                  <a:pt x="207258" y="44202"/>
                </a:lnTo>
                <a:cubicBezTo>
                  <a:pt x="216098" y="49292"/>
                  <a:pt x="221546" y="58757"/>
                  <a:pt x="221546" y="68937"/>
                </a:cubicBezTo>
                <a:lnTo>
                  <a:pt x="221546" y="159574"/>
                </a:lnTo>
                <a:cubicBezTo>
                  <a:pt x="221546" y="169798"/>
                  <a:pt x="216098" y="179219"/>
                  <a:pt x="207258" y="184309"/>
                </a:cubicBezTo>
                <a:lnTo>
                  <a:pt x="128721" y="229716"/>
                </a:lnTo>
                <a:cubicBezTo>
                  <a:pt x="119881" y="234806"/>
                  <a:pt x="108987" y="234806"/>
                  <a:pt x="100146" y="229716"/>
                </a:cubicBezTo>
                <a:lnTo>
                  <a:pt x="21654" y="184398"/>
                </a:lnTo>
                <a:cubicBezTo>
                  <a:pt x="12814" y="179308"/>
                  <a:pt x="7367" y="169843"/>
                  <a:pt x="7367" y="159663"/>
                </a:cubicBezTo>
                <a:lnTo>
                  <a:pt x="7367" y="69026"/>
                </a:lnTo>
                <a:cubicBezTo>
                  <a:pt x="7367" y="58802"/>
                  <a:pt x="12814" y="49381"/>
                  <a:pt x="21654" y="44291"/>
                </a:cubicBezTo>
                <a:lnTo>
                  <a:pt x="100146" y="-1116"/>
                </a:lnTo>
                <a:close/>
                <a:moveTo>
                  <a:pt x="192926" y="159618"/>
                </a:moveTo>
                <a:lnTo>
                  <a:pt x="192926" y="85457"/>
                </a:lnTo>
                <a:lnTo>
                  <a:pt x="128721" y="122515"/>
                </a:lnTo>
                <a:lnTo>
                  <a:pt x="128721" y="196676"/>
                </a:lnTo>
                <a:lnTo>
                  <a:pt x="192926" y="159618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942975" y="1381125"/>
            <a:ext cx="857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框架定位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42925" y="1762125"/>
            <a:ext cx="53911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是一个</a:t>
            </a:r>
            <a:r>
              <a:rPr lang="en-US" sz="1200" dirty="0">
                <a:solidFill>
                  <a:srgbClr val="D9A443"/>
                </a:solidFill>
                <a:highlight>
                  <a:srgbClr val="D9A443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规范驱动开发（Spec-Driven Development, SDD）框架 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，专为 AI 编程助手设计。它通过在编写代码之前先定义规范，确保人与 AI 对需求达成一致。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61975" y="2619375"/>
            <a:ext cx="5295900" cy="457200"/>
          </a:xfrm>
          <a:custGeom>
            <a:avLst/>
            <a:gdLst/>
            <a:ahLst/>
            <a:cxnLst/>
            <a:rect l="l" t="t" r="r" b="b"/>
            <a:pathLst>
              <a:path w="5295900" h="457200">
                <a:moveTo>
                  <a:pt x="38100" y="0"/>
                </a:moveTo>
                <a:lnTo>
                  <a:pt x="5219698" y="0"/>
                </a:lnTo>
                <a:cubicBezTo>
                  <a:pt x="5261783" y="0"/>
                  <a:pt x="5295900" y="34117"/>
                  <a:pt x="5295900" y="76202"/>
                </a:cubicBezTo>
                <a:lnTo>
                  <a:pt x="5295900" y="380998"/>
                </a:lnTo>
                <a:cubicBezTo>
                  <a:pt x="5295900" y="423083"/>
                  <a:pt x="5261783" y="457200"/>
                  <a:pt x="5219698" y="457200"/>
                </a:cubicBezTo>
                <a:lnTo>
                  <a:pt x="38100" y="457200"/>
                </a:lnTo>
                <a:cubicBezTo>
                  <a:pt x="17058" y="457200"/>
                  <a:pt x="0" y="440142"/>
                  <a:pt x="0" y="419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561975" y="2619375"/>
            <a:ext cx="38100" cy="457200"/>
          </a:xfrm>
          <a:custGeom>
            <a:avLst/>
            <a:gdLst/>
            <a:ahLst/>
            <a:cxnLst/>
            <a:rect l="l" t="t" r="r" b="b"/>
            <a:pathLst>
              <a:path w="38100" h="457200">
                <a:moveTo>
                  <a:pt x="38100" y="0"/>
                </a:moveTo>
                <a:lnTo>
                  <a:pt x="38100" y="0"/>
                </a:lnTo>
                <a:lnTo>
                  <a:pt x="38100" y="457200"/>
                </a:lnTo>
                <a:lnTo>
                  <a:pt x="38100" y="457200"/>
                </a:lnTo>
                <a:cubicBezTo>
                  <a:pt x="17072" y="457200"/>
                  <a:pt x="0" y="440128"/>
                  <a:pt x="0" y="419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695325" y="2733675"/>
            <a:ext cx="5124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"先想清楚做什么，再动手写代码"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6176963" y="1223963"/>
            <a:ext cx="5629275" cy="2752725"/>
          </a:xfrm>
          <a:custGeom>
            <a:avLst/>
            <a:gdLst/>
            <a:ahLst/>
            <a:cxnLst/>
            <a:rect l="l" t="t" r="r" b="b"/>
            <a:pathLst>
              <a:path w="5629275" h="2752725">
                <a:moveTo>
                  <a:pt x="76195" y="0"/>
                </a:moveTo>
                <a:lnTo>
                  <a:pt x="5553080" y="0"/>
                </a:lnTo>
                <a:cubicBezTo>
                  <a:pt x="5595133" y="0"/>
                  <a:pt x="5629275" y="34142"/>
                  <a:pt x="5629275" y="76195"/>
                </a:cubicBezTo>
                <a:lnTo>
                  <a:pt x="5629275" y="2676530"/>
                </a:lnTo>
                <a:cubicBezTo>
                  <a:pt x="5629275" y="2718611"/>
                  <a:pt x="5595161" y="2752725"/>
                  <a:pt x="5553080" y="2752725"/>
                </a:cubicBezTo>
                <a:lnTo>
                  <a:pt x="76195" y="2752725"/>
                </a:lnTo>
                <a:cubicBezTo>
                  <a:pt x="34142" y="2752725"/>
                  <a:pt x="0" y="2718583"/>
                  <a:pt x="0" y="2676530"/>
                </a:cubicBezTo>
                <a:lnTo>
                  <a:pt x="0" y="76195"/>
                </a:lnTo>
                <a:cubicBezTo>
                  <a:pt x="0" y="34142"/>
                  <a:pt x="34142" y="0"/>
                  <a:pt x="76195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/>
          <p:cNvSpPr/>
          <p:nvPr/>
        </p:nvSpPr>
        <p:spPr>
          <a:xfrm>
            <a:off x="6391275" y="1400175"/>
            <a:ext cx="171450" cy="22860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130775" y="171450"/>
                </a:moveTo>
                <a:cubicBezTo>
                  <a:pt x="134035" y="161493"/>
                  <a:pt x="140553" y="152474"/>
                  <a:pt x="147920" y="144706"/>
                </a:cubicBezTo>
                <a:cubicBezTo>
                  <a:pt x="162520" y="129347"/>
                  <a:pt x="171450" y="108585"/>
                  <a:pt x="171450" y="85725"/>
                </a:cubicBezTo>
                <a:cubicBezTo>
                  <a:pt x="171450" y="38398"/>
                  <a:pt x="133052" y="0"/>
                  <a:pt x="85725" y="0"/>
                </a:cubicBezTo>
                <a:cubicBezTo>
                  <a:pt x="38398" y="0"/>
                  <a:pt x="0" y="38398"/>
                  <a:pt x="0" y="85725"/>
                </a:cubicBezTo>
                <a:cubicBezTo>
                  <a:pt x="0" y="108585"/>
                  <a:pt x="8930" y="129347"/>
                  <a:pt x="23530" y="144706"/>
                </a:cubicBezTo>
                <a:cubicBezTo>
                  <a:pt x="30897" y="152474"/>
                  <a:pt x="37460" y="161493"/>
                  <a:pt x="40675" y="171450"/>
                </a:cubicBezTo>
                <a:lnTo>
                  <a:pt x="130731" y="171450"/>
                </a:lnTo>
                <a:close/>
                <a:moveTo>
                  <a:pt x="128588" y="192881"/>
                </a:moveTo>
                <a:lnTo>
                  <a:pt x="42863" y="192881"/>
                </a:lnTo>
                <a:lnTo>
                  <a:pt x="42863" y="200025"/>
                </a:lnTo>
                <a:cubicBezTo>
                  <a:pt x="42863" y="219760"/>
                  <a:pt x="58847" y="235744"/>
                  <a:pt x="78581" y="235744"/>
                </a:cubicBezTo>
                <a:lnTo>
                  <a:pt x="92869" y="235744"/>
                </a:lnTo>
                <a:cubicBezTo>
                  <a:pt x="112603" y="235744"/>
                  <a:pt x="128588" y="219760"/>
                  <a:pt x="128588" y="200025"/>
                </a:cubicBezTo>
                <a:lnTo>
                  <a:pt x="128588" y="192881"/>
                </a:lnTo>
                <a:close/>
                <a:moveTo>
                  <a:pt x="82153" y="50006"/>
                </a:moveTo>
                <a:cubicBezTo>
                  <a:pt x="64383" y="50006"/>
                  <a:pt x="50006" y="64383"/>
                  <a:pt x="50006" y="82153"/>
                </a:cubicBezTo>
                <a:cubicBezTo>
                  <a:pt x="50006" y="88091"/>
                  <a:pt x="45229" y="92869"/>
                  <a:pt x="39291" y="92869"/>
                </a:cubicBezTo>
                <a:cubicBezTo>
                  <a:pt x="33352" y="92869"/>
                  <a:pt x="28575" y="88091"/>
                  <a:pt x="28575" y="82153"/>
                </a:cubicBezTo>
                <a:cubicBezTo>
                  <a:pt x="28575" y="52551"/>
                  <a:pt x="52551" y="28575"/>
                  <a:pt x="82153" y="28575"/>
                </a:cubicBezTo>
                <a:cubicBezTo>
                  <a:pt x="88091" y="28575"/>
                  <a:pt x="92869" y="33352"/>
                  <a:pt x="92869" y="39291"/>
                </a:cubicBezTo>
                <a:cubicBezTo>
                  <a:pt x="92869" y="45229"/>
                  <a:pt x="88091" y="50006"/>
                  <a:pt x="82153" y="50006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/>
          <p:cNvSpPr/>
          <p:nvPr/>
        </p:nvSpPr>
        <p:spPr>
          <a:xfrm>
            <a:off x="6734175" y="1381125"/>
            <a:ext cx="857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核心理念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334125" y="18002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6200" y="0"/>
                </a:moveTo>
                <a:lnTo>
                  <a:pt x="228600" y="0"/>
                </a:lnTo>
                <a:cubicBezTo>
                  <a:pt x="270656" y="0"/>
                  <a:pt x="304800" y="34144"/>
                  <a:pt x="304800" y="76200"/>
                </a:cubicBezTo>
                <a:lnTo>
                  <a:pt x="304800" y="228600"/>
                </a:lnTo>
                <a:cubicBezTo>
                  <a:pt x="304800" y="270656"/>
                  <a:pt x="270656" y="304800"/>
                  <a:pt x="228600" y="304800"/>
                </a:cubicBezTo>
                <a:lnTo>
                  <a:pt x="76200" y="304800"/>
                </a:lnTo>
                <a:cubicBezTo>
                  <a:pt x="34144" y="304800"/>
                  <a:pt x="0" y="270656"/>
                  <a:pt x="0" y="228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3"/>
          <p:cNvSpPr/>
          <p:nvPr/>
        </p:nvSpPr>
        <p:spPr>
          <a:xfrm>
            <a:off x="6422231" y="18859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06940" y="32322"/>
                </a:moveTo>
                <a:cubicBezTo>
                  <a:pt x="112332" y="36385"/>
                  <a:pt x="118921" y="40318"/>
                  <a:pt x="126266" y="41307"/>
                </a:cubicBezTo>
                <a:cubicBezTo>
                  <a:pt x="129678" y="41776"/>
                  <a:pt x="132829" y="39354"/>
                  <a:pt x="133298" y="35942"/>
                </a:cubicBezTo>
                <a:cubicBezTo>
                  <a:pt x="133767" y="32530"/>
                  <a:pt x="131345" y="29379"/>
                  <a:pt x="127933" y="28910"/>
                </a:cubicBezTo>
                <a:cubicBezTo>
                  <a:pt x="123792" y="28363"/>
                  <a:pt x="119286" y="25967"/>
                  <a:pt x="114467" y="22347"/>
                </a:cubicBezTo>
                <a:cubicBezTo>
                  <a:pt x="104466" y="14794"/>
                  <a:pt x="90897" y="14794"/>
                  <a:pt x="80869" y="22347"/>
                </a:cubicBezTo>
                <a:cubicBezTo>
                  <a:pt x="74619" y="27061"/>
                  <a:pt x="70269" y="29196"/>
                  <a:pt x="66675" y="29196"/>
                </a:cubicBezTo>
                <a:cubicBezTo>
                  <a:pt x="63081" y="29196"/>
                  <a:pt x="58731" y="27061"/>
                  <a:pt x="52481" y="22347"/>
                </a:cubicBezTo>
                <a:cubicBezTo>
                  <a:pt x="42479" y="14794"/>
                  <a:pt x="28910" y="14794"/>
                  <a:pt x="18883" y="22347"/>
                </a:cubicBezTo>
                <a:cubicBezTo>
                  <a:pt x="14064" y="25967"/>
                  <a:pt x="9558" y="28363"/>
                  <a:pt x="5417" y="28910"/>
                </a:cubicBezTo>
                <a:cubicBezTo>
                  <a:pt x="2005" y="29379"/>
                  <a:pt x="-417" y="32504"/>
                  <a:pt x="52" y="35942"/>
                </a:cubicBezTo>
                <a:cubicBezTo>
                  <a:pt x="521" y="39380"/>
                  <a:pt x="3646" y="41776"/>
                  <a:pt x="7084" y="41307"/>
                </a:cubicBezTo>
                <a:cubicBezTo>
                  <a:pt x="14429" y="40318"/>
                  <a:pt x="21044" y="36385"/>
                  <a:pt x="26410" y="32322"/>
                </a:cubicBezTo>
                <a:cubicBezTo>
                  <a:pt x="31957" y="28129"/>
                  <a:pt x="39406" y="28129"/>
                  <a:pt x="44954" y="32322"/>
                </a:cubicBezTo>
                <a:cubicBezTo>
                  <a:pt x="51256" y="37088"/>
                  <a:pt x="58575" y="41672"/>
                  <a:pt x="66675" y="41672"/>
                </a:cubicBezTo>
                <a:cubicBezTo>
                  <a:pt x="74775" y="41672"/>
                  <a:pt x="82068" y="37062"/>
                  <a:pt x="88396" y="32322"/>
                </a:cubicBezTo>
                <a:cubicBezTo>
                  <a:pt x="93944" y="28129"/>
                  <a:pt x="101393" y="28129"/>
                  <a:pt x="106940" y="32322"/>
                </a:cubicBezTo>
                <a:close/>
                <a:moveTo>
                  <a:pt x="106940" y="69826"/>
                </a:moveTo>
                <a:cubicBezTo>
                  <a:pt x="112332" y="73889"/>
                  <a:pt x="118921" y="77822"/>
                  <a:pt x="126266" y="78812"/>
                </a:cubicBezTo>
                <a:cubicBezTo>
                  <a:pt x="129678" y="79281"/>
                  <a:pt x="132829" y="76859"/>
                  <a:pt x="133298" y="73447"/>
                </a:cubicBezTo>
                <a:cubicBezTo>
                  <a:pt x="133767" y="70035"/>
                  <a:pt x="131345" y="66883"/>
                  <a:pt x="127933" y="66415"/>
                </a:cubicBezTo>
                <a:cubicBezTo>
                  <a:pt x="123792" y="65868"/>
                  <a:pt x="119286" y="63471"/>
                  <a:pt x="114467" y="59851"/>
                </a:cubicBezTo>
                <a:cubicBezTo>
                  <a:pt x="104466" y="52298"/>
                  <a:pt x="90897" y="52298"/>
                  <a:pt x="80869" y="59851"/>
                </a:cubicBezTo>
                <a:cubicBezTo>
                  <a:pt x="74619" y="64565"/>
                  <a:pt x="70269" y="66701"/>
                  <a:pt x="66675" y="66701"/>
                </a:cubicBezTo>
                <a:cubicBezTo>
                  <a:pt x="63081" y="66701"/>
                  <a:pt x="58731" y="64565"/>
                  <a:pt x="52481" y="59851"/>
                </a:cubicBezTo>
                <a:cubicBezTo>
                  <a:pt x="42479" y="52298"/>
                  <a:pt x="28910" y="52298"/>
                  <a:pt x="18883" y="59851"/>
                </a:cubicBezTo>
                <a:cubicBezTo>
                  <a:pt x="14064" y="63471"/>
                  <a:pt x="9558" y="65868"/>
                  <a:pt x="5417" y="66415"/>
                </a:cubicBezTo>
                <a:cubicBezTo>
                  <a:pt x="2005" y="66857"/>
                  <a:pt x="-417" y="70009"/>
                  <a:pt x="52" y="73447"/>
                </a:cubicBezTo>
                <a:cubicBezTo>
                  <a:pt x="521" y="76885"/>
                  <a:pt x="3646" y="79281"/>
                  <a:pt x="7084" y="78812"/>
                </a:cubicBezTo>
                <a:cubicBezTo>
                  <a:pt x="14429" y="77822"/>
                  <a:pt x="21044" y="73889"/>
                  <a:pt x="26410" y="69826"/>
                </a:cubicBezTo>
                <a:cubicBezTo>
                  <a:pt x="31957" y="65633"/>
                  <a:pt x="39406" y="65633"/>
                  <a:pt x="44954" y="69826"/>
                </a:cubicBezTo>
                <a:cubicBezTo>
                  <a:pt x="51256" y="74593"/>
                  <a:pt x="58575" y="79177"/>
                  <a:pt x="66675" y="79177"/>
                </a:cubicBezTo>
                <a:cubicBezTo>
                  <a:pt x="74775" y="79177"/>
                  <a:pt x="82068" y="74567"/>
                  <a:pt x="88396" y="69826"/>
                </a:cubicBezTo>
                <a:cubicBezTo>
                  <a:pt x="93944" y="65633"/>
                  <a:pt x="101393" y="65633"/>
                  <a:pt x="106940" y="69826"/>
                </a:cubicBezTo>
                <a:close/>
                <a:moveTo>
                  <a:pt x="88396" y="107331"/>
                </a:moveTo>
                <a:cubicBezTo>
                  <a:pt x="93944" y="103138"/>
                  <a:pt x="101393" y="103138"/>
                  <a:pt x="106940" y="107331"/>
                </a:cubicBezTo>
                <a:cubicBezTo>
                  <a:pt x="112332" y="111394"/>
                  <a:pt x="118921" y="115327"/>
                  <a:pt x="126266" y="116317"/>
                </a:cubicBezTo>
                <a:cubicBezTo>
                  <a:pt x="129678" y="116785"/>
                  <a:pt x="132829" y="114363"/>
                  <a:pt x="133298" y="110951"/>
                </a:cubicBezTo>
                <a:cubicBezTo>
                  <a:pt x="133767" y="107539"/>
                  <a:pt x="131345" y="104388"/>
                  <a:pt x="127933" y="103919"/>
                </a:cubicBezTo>
                <a:cubicBezTo>
                  <a:pt x="123792" y="103372"/>
                  <a:pt x="119286" y="100976"/>
                  <a:pt x="114467" y="97356"/>
                </a:cubicBezTo>
                <a:cubicBezTo>
                  <a:pt x="104466" y="89803"/>
                  <a:pt x="90897" y="89803"/>
                  <a:pt x="80869" y="97356"/>
                </a:cubicBezTo>
                <a:cubicBezTo>
                  <a:pt x="74619" y="102070"/>
                  <a:pt x="70269" y="104206"/>
                  <a:pt x="66675" y="104206"/>
                </a:cubicBezTo>
                <a:cubicBezTo>
                  <a:pt x="63081" y="104206"/>
                  <a:pt x="58731" y="102070"/>
                  <a:pt x="52481" y="97356"/>
                </a:cubicBezTo>
                <a:cubicBezTo>
                  <a:pt x="42479" y="89803"/>
                  <a:pt x="28910" y="89803"/>
                  <a:pt x="18883" y="97356"/>
                </a:cubicBezTo>
                <a:cubicBezTo>
                  <a:pt x="14064" y="100976"/>
                  <a:pt x="9558" y="103372"/>
                  <a:pt x="5417" y="103919"/>
                </a:cubicBezTo>
                <a:cubicBezTo>
                  <a:pt x="2005" y="104388"/>
                  <a:pt x="-417" y="107513"/>
                  <a:pt x="52" y="110951"/>
                </a:cubicBezTo>
                <a:cubicBezTo>
                  <a:pt x="521" y="114389"/>
                  <a:pt x="3646" y="116785"/>
                  <a:pt x="7084" y="116317"/>
                </a:cubicBezTo>
                <a:cubicBezTo>
                  <a:pt x="14429" y="115327"/>
                  <a:pt x="21044" y="111394"/>
                  <a:pt x="26410" y="107331"/>
                </a:cubicBezTo>
                <a:cubicBezTo>
                  <a:pt x="31957" y="103138"/>
                  <a:pt x="39406" y="103138"/>
                  <a:pt x="44954" y="107331"/>
                </a:cubicBezTo>
                <a:cubicBezTo>
                  <a:pt x="51256" y="112097"/>
                  <a:pt x="58575" y="116681"/>
                  <a:pt x="66675" y="116681"/>
                </a:cubicBezTo>
                <a:cubicBezTo>
                  <a:pt x="74775" y="116681"/>
                  <a:pt x="82068" y="112071"/>
                  <a:pt x="88396" y="10733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4"/>
          <p:cNvSpPr/>
          <p:nvPr/>
        </p:nvSpPr>
        <p:spPr>
          <a:xfrm>
            <a:off x="6753225" y="1762125"/>
            <a:ext cx="2514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流动而非僵化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6753225" y="1990725"/>
            <a:ext cx="2514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文档可以随时更新，无严格阶段门槛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6334125" y="23336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6200" y="0"/>
                </a:moveTo>
                <a:lnTo>
                  <a:pt x="228600" y="0"/>
                </a:lnTo>
                <a:cubicBezTo>
                  <a:pt x="270656" y="0"/>
                  <a:pt x="304800" y="34144"/>
                  <a:pt x="304800" y="76200"/>
                </a:cubicBezTo>
                <a:lnTo>
                  <a:pt x="304800" y="228600"/>
                </a:lnTo>
                <a:cubicBezTo>
                  <a:pt x="304800" y="270656"/>
                  <a:pt x="270656" y="304800"/>
                  <a:pt x="228600" y="304800"/>
                </a:cubicBezTo>
                <a:lnTo>
                  <a:pt x="76200" y="304800"/>
                </a:lnTo>
                <a:cubicBezTo>
                  <a:pt x="34144" y="304800"/>
                  <a:pt x="0" y="270656"/>
                  <a:pt x="0" y="228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Shape 17"/>
          <p:cNvSpPr/>
          <p:nvPr/>
        </p:nvSpPr>
        <p:spPr>
          <a:xfrm>
            <a:off x="6422231" y="24193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25042" y="50006"/>
                </a:moveTo>
                <a:lnTo>
                  <a:pt x="127099" y="50006"/>
                </a:lnTo>
                <a:cubicBezTo>
                  <a:pt x="130563" y="50006"/>
                  <a:pt x="133350" y="47219"/>
                  <a:pt x="133350" y="43755"/>
                </a:cubicBezTo>
                <a:lnTo>
                  <a:pt x="133350" y="6251"/>
                </a:lnTo>
                <a:cubicBezTo>
                  <a:pt x="133350" y="3724"/>
                  <a:pt x="131839" y="1432"/>
                  <a:pt x="129495" y="469"/>
                </a:cubicBezTo>
                <a:cubicBezTo>
                  <a:pt x="127151" y="-495"/>
                  <a:pt x="124469" y="52"/>
                  <a:pt x="122672" y="1823"/>
                </a:cubicBezTo>
                <a:lnTo>
                  <a:pt x="109206" y="15314"/>
                </a:lnTo>
                <a:cubicBezTo>
                  <a:pt x="97668" y="5756"/>
                  <a:pt x="82823" y="0"/>
                  <a:pt x="66675" y="0"/>
                </a:cubicBezTo>
                <a:cubicBezTo>
                  <a:pt x="33077" y="0"/>
                  <a:pt x="5287" y="24847"/>
                  <a:pt x="677" y="57169"/>
                </a:cubicBezTo>
                <a:cubicBezTo>
                  <a:pt x="26" y="61726"/>
                  <a:pt x="3177" y="65946"/>
                  <a:pt x="7735" y="66597"/>
                </a:cubicBezTo>
                <a:cubicBezTo>
                  <a:pt x="12293" y="67248"/>
                  <a:pt x="16512" y="64071"/>
                  <a:pt x="17164" y="59539"/>
                </a:cubicBezTo>
                <a:cubicBezTo>
                  <a:pt x="20628" y="35291"/>
                  <a:pt x="41490" y="16669"/>
                  <a:pt x="66675" y="16669"/>
                </a:cubicBezTo>
                <a:cubicBezTo>
                  <a:pt x="78239" y="16669"/>
                  <a:pt x="88865" y="20575"/>
                  <a:pt x="97330" y="27165"/>
                </a:cubicBezTo>
                <a:lnTo>
                  <a:pt x="85167" y="39328"/>
                </a:lnTo>
                <a:cubicBezTo>
                  <a:pt x="83370" y="41125"/>
                  <a:pt x="82849" y="43808"/>
                  <a:pt x="83813" y="46152"/>
                </a:cubicBezTo>
                <a:cubicBezTo>
                  <a:pt x="84776" y="48496"/>
                  <a:pt x="87068" y="50006"/>
                  <a:pt x="89595" y="50006"/>
                </a:cubicBezTo>
                <a:lnTo>
                  <a:pt x="125042" y="50006"/>
                </a:lnTo>
                <a:close/>
                <a:moveTo>
                  <a:pt x="132699" y="76181"/>
                </a:moveTo>
                <a:cubicBezTo>
                  <a:pt x="133350" y="71624"/>
                  <a:pt x="130173" y="67404"/>
                  <a:pt x="125641" y="66753"/>
                </a:cubicBezTo>
                <a:cubicBezTo>
                  <a:pt x="121109" y="66102"/>
                  <a:pt x="116864" y="69279"/>
                  <a:pt x="116212" y="73811"/>
                </a:cubicBezTo>
                <a:cubicBezTo>
                  <a:pt x="112748" y="98033"/>
                  <a:pt x="91886" y="116655"/>
                  <a:pt x="66701" y="116655"/>
                </a:cubicBezTo>
                <a:cubicBezTo>
                  <a:pt x="55137" y="116655"/>
                  <a:pt x="44511" y="112748"/>
                  <a:pt x="36046" y="106159"/>
                </a:cubicBezTo>
                <a:lnTo>
                  <a:pt x="48183" y="94022"/>
                </a:lnTo>
                <a:cubicBezTo>
                  <a:pt x="49980" y="92225"/>
                  <a:pt x="50501" y="89542"/>
                  <a:pt x="49537" y="87198"/>
                </a:cubicBezTo>
                <a:cubicBezTo>
                  <a:pt x="48574" y="84854"/>
                  <a:pt x="46282" y="83344"/>
                  <a:pt x="43755" y="83344"/>
                </a:cubicBezTo>
                <a:lnTo>
                  <a:pt x="6251" y="83344"/>
                </a:lnTo>
                <a:cubicBezTo>
                  <a:pt x="2787" y="83344"/>
                  <a:pt x="0" y="86131"/>
                  <a:pt x="0" y="89595"/>
                </a:cubicBezTo>
                <a:lnTo>
                  <a:pt x="0" y="127099"/>
                </a:lnTo>
                <a:cubicBezTo>
                  <a:pt x="0" y="129626"/>
                  <a:pt x="1511" y="131918"/>
                  <a:pt x="3855" y="132881"/>
                </a:cubicBezTo>
                <a:cubicBezTo>
                  <a:pt x="6199" y="133845"/>
                  <a:pt x="8881" y="133298"/>
                  <a:pt x="10678" y="131527"/>
                </a:cubicBezTo>
                <a:lnTo>
                  <a:pt x="24170" y="118036"/>
                </a:lnTo>
                <a:cubicBezTo>
                  <a:pt x="35682" y="127594"/>
                  <a:pt x="50527" y="133350"/>
                  <a:pt x="66675" y="133350"/>
                </a:cubicBezTo>
                <a:cubicBezTo>
                  <a:pt x="100273" y="133350"/>
                  <a:pt x="128063" y="108503"/>
                  <a:pt x="132673" y="7618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6753225" y="2295525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迭代而非瀑布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753225" y="2524125"/>
            <a:ext cx="2057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支持增量添加需求，逐步完善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334125" y="28670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6200" y="0"/>
                </a:moveTo>
                <a:lnTo>
                  <a:pt x="228600" y="0"/>
                </a:lnTo>
                <a:cubicBezTo>
                  <a:pt x="270656" y="0"/>
                  <a:pt x="304800" y="34144"/>
                  <a:pt x="304800" y="76200"/>
                </a:cubicBezTo>
                <a:lnTo>
                  <a:pt x="304800" y="228600"/>
                </a:lnTo>
                <a:cubicBezTo>
                  <a:pt x="304800" y="270656"/>
                  <a:pt x="270656" y="304800"/>
                  <a:pt x="228600" y="304800"/>
                </a:cubicBezTo>
                <a:lnTo>
                  <a:pt x="76200" y="304800"/>
                </a:lnTo>
                <a:cubicBezTo>
                  <a:pt x="34144" y="304800"/>
                  <a:pt x="0" y="270656"/>
                  <a:pt x="0" y="228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6422231" y="29527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91678" y="0"/>
                </a:moveTo>
                <a:cubicBezTo>
                  <a:pt x="102357" y="0"/>
                  <a:pt x="112592" y="4245"/>
                  <a:pt x="120119" y="11772"/>
                </a:cubicBezTo>
                <a:lnTo>
                  <a:pt x="121552" y="13205"/>
                </a:lnTo>
                <a:cubicBezTo>
                  <a:pt x="129105" y="20758"/>
                  <a:pt x="133350" y="30993"/>
                  <a:pt x="133350" y="41646"/>
                </a:cubicBezTo>
                <a:cubicBezTo>
                  <a:pt x="133350" y="47923"/>
                  <a:pt x="131865" y="54043"/>
                  <a:pt x="129131" y="59565"/>
                </a:cubicBezTo>
                <a:cubicBezTo>
                  <a:pt x="128636" y="60528"/>
                  <a:pt x="127750" y="61258"/>
                  <a:pt x="126709" y="61570"/>
                </a:cubicBezTo>
                <a:lnTo>
                  <a:pt x="97538" y="70321"/>
                </a:lnTo>
                <a:cubicBezTo>
                  <a:pt x="96522" y="70634"/>
                  <a:pt x="95845" y="71545"/>
                  <a:pt x="95845" y="72613"/>
                </a:cubicBezTo>
                <a:cubicBezTo>
                  <a:pt x="95845" y="73942"/>
                  <a:pt x="96913" y="75009"/>
                  <a:pt x="98241" y="75009"/>
                </a:cubicBezTo>
                <a:lnTo>
                  <a:pt x="106628" y="75009"/>
                </a:lnTo>
                <a:cubicBezTo>
                  <a:pt x="110352" y="75009"/>
                  <a:pt x="112202" y="79489"/>
                  <a:pt x="109571" y="82120"/>
                </a:cubicBezTo>
                <a:lnTo>
                  <a:pt x="103737" y="87954"/>
                </a:lnTo>
                <a:cubicBezTo>
                  <a:pt x="103242" y="88449"/>
                  <a:pt x="102643" y="88787"/>
                  <a:pt x="101992" y="88995"/>
                </a:cubicBezTo>
                <a:lnTo>
                  <a:pt x="80896" y="95324"/>
                </a:lnTo>
                <a:cubicBezTo>
                  <a:pt x="79880" y="95637"/>
                  <a:pt x="79203" y="96549"/>
                  <a:pt x="79203" y="97616"/>
                </a:cubicBezTo>
                <a:cubicBezTo>
                  <a:pt x="79203" y="98945"/>
                  <a:pt x="80270" y="100013"/>
                  <a:pt x="81599" y="100013"/>
                </a:cubicBezTo>
                <a:cubicBezTo>
                  <a:pt x="85037" y="100013"/>
                  <a:pt x="86521" y="104102"/>
                  <a:pt x="83630" y="105977"/>
                </a:cubicBezTo>
                <a:cubicBezTo>
                  <a:pt x="72926" y="112905"/>
                  <a:pt x="60372" y="116681"/>
                  <a:pt x="47428" y="116681"/>
                </a:cubicBezTo>
                <a:lnTo>
                  <a:pt x="25029" y="116681"/>
                </a:lnTo>
                <a:lnTo>
                  <a:pt x="12528" y="129183"/>
                </a:lnTo>
                <a:cubicBezTo>
                  <a:pt x="10236" y="131475"/>
                  <a:pt x="6485" y="131475"/>
                  <a:pt x="4193" y="129183"/>
                </a:cubicBezTo>
                <a:cubicBezTo>
                  <a:pt x="1901" y="126891"/>
                  <a:pt x="1901" y="123140"/>
                  <a:pt x="4193" y="120848"/>
                </a:cubicBezTo>
                <a:lnTo>
                  <a:pt x="66675" y="58341"/>
                </a:lnTo>
                <a:cubicBezTo>
                  <a:pt x="68967" y="56049"/>
                  <a:pt x="68967" y="52298"/>
                  <a:pt x="66675" y="50006"/>
                </a:cubicBezTo>
                <a:cubicBezTo>
                  <a:pt x="64383" y="47714"/>
                  <a:pt x="60633" y="47714"/>
                  <a:pt x="58341" y="50006"/>
                </a:cubicBezTo>
                <a:lnTo>
                  <a:pt x="20706" y="87641"/>
                </a:lnTo>
                <a:cubicBezTo>
                  <a:pt x="19221" y="89126"/>
                  <a:pt x="16669" y="88084"/>
                  <a:pt x="16669" y="85974"/>
                </a:cubicBezTo>
                <a:cubicBezTo>
                  <a:pt x="16669" y="68290"/>
                  <a:pt x="23701" y="51335"/>
                  <a:pt x="36202" y="38833"/>
                </a:cubicBezTo>
                <a:lnTo>
                  <a:pt x="63237" y="11772"/>
                </a:lnTo>
                <a:cubicBezTo>
                  <a:pt x="70764" y="4245"/>
                  <a:pt x="81000" y="0"/>
                  <a:pt x="91678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6753225" y="2828925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简单而非复杂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6753225" y="3057525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只需要 Markdown 文件，无复杂工具链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6334125" y="34004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6200" y="0"/>
                </a:moveTo>
                <a:lnTo>
                  <a:pt x="228600" y="0"/>
                </a:lnTo>
                <a:cubicBezTo>
                  <a:pt x="270656" y="0"/>
                  <a:pt x="304800" y="34144"/>
                  <a:pt x="304800" y="76200"/>
                </a:cubicBezTo>
                <a:lnTo>
                  <a:pt x="304800" y="228600"/>
                </a:lnTo>
                <a:cubicBezTo>
                  <a:pt x="304800" y="270656"/>
                  <a:pt x="270656" y="304800"/>
                  <a:pt x="228600" y="304800"/>
                </a:cubicBezTo>
                <a:lnTo>
                  <a:pt x="76200" y="304800"/>
                </a:lnTo>
                <a:cubicBezTo>
                  <a:pt x="34144" y="304800"/>
                  <a:pt x="0" y="270656"/>
                  <a:pt x="0" y="2286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D9A443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5"/>
          <p:cNvSpPr/>
          <p:nvPr/>
        </p:nvSpPr>
        <p:spPr>
          <a:xfrm>
            <a:off x="6422231" y="34861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0554" y="1354"/>
                </a:moveTo>
                <a:cubicBezTo>
                  <a:pt x="64435" y="-443"/>
                  <a:pt x="68915" y="-443"/>
                  <a:pt x="72796" y="1354"/>
                </a:cubicBezTo>
                <a:lnTo>
                  <a:pt x="129730" y="27660"/>
                </a:lnTo>
                <a:cubicBezTo>
                  <a:pt x="131944" y="28675"/>
                  <a:pt x="133350" y="30889"/>
                  <a:pt x="133350" y="33337"/>
                </a:cubicBezTo>
                <a:cubicBezTo>
                  <a:pt x="133350" y="35786"/>
                  <a:pt x="131944" y="38000"/>
                  <a:pt x="129730" y="39015"/>
                </a:cubicBezTo>
                <a:lnTo>
                  <a:pt x="72796" y="65321"/>
                </a:lnTo>
                <a:cubicBezTo>
                  <a:pt x="68915" y="67118"/>
                  <a:pt x="64435" y="67118"/>
                  <a:pt x="60554" y="65321"/>
                </a:cubicBezTo>
                <a:lnTo>
                  <a:pt x="3620" y="39015"/>
                </a:lnTo>
                <a:cubicBezTo>
                  <a:pt x="1406" y="37973"/>
                  <a:pt x="0" y="35760"/>
                  <a:pt x="0" y="33337"/>
                </a:cubicBezTo>
                <a:cubicBezTo>
                  <a:pt x="0" y="30915"/>
                  <a:pt x="1406" y="28675"/>
                  <a:pt x="3620" y="27660"/>
                </a:cubicBezTo>
                <a:lnTo>
                  <a:pt x="60554" y="1354"/>
                </a:lnTo>
                <a:close/>
                <a:moveTo>
                  <a:pt x="12528" y="56882"/>
                </a:moveTo>
                <a:lnTo>
                  <a:pt x="55319" y="76650"/>
                </a:lnTo>
                <a:cubicBezTo>
                  <a:pt x="62534" y="79984"/>
                  <a:pt x="70842" y="79984"/>
                  <a:pt x="78057" y="76650"/>
                </a:cubicBezTo>
                <a:lnTo>
                  <a:pt x="120848" y="56882"/>
                </a:lnTo>
                <a:lnTo>
                  <a:pt x="129730" y="60997"/>
                </a:lnTo>
                <a:cubicBezTo>
                  <a:pt x="131944" y="62013"/>
                  <a:pt x="133350" y="64227"/>
                  <a:pt x="133350" y="66675"/>
                </a:cubicBezTo>
                <a:cubicBezTo>
                  <a:pt x="133350" y="69123"/>
                  <a:pt x="131944" y="71337"/>
                  <a:pt x="129730" y="72353"/>
                </a:cubicBezTo>
                <a:lnTo>
                  <a:pt x="72796" y="98658"/>
                </a:lnTo>
                <a:cubicBezTo>
                  <a:pt x="68915" y="100455"/>
                  <a:pt x="64435" y="100455"/>
                  <a:pt x="60554" y="98658"/>
                </a:cubicBezTo>
                <a:lnTo>
                  <a:pt x="3620" y="72353"/>
                </a:lnTo>
                <a:cubicBezTo>
                  <a:pt x="1406" y="71311"/>
                  <a:pt x="0" y="69097"/>
                  <a:pt x="0" y="66675"/>
                </a:cubicBezTo>
                <a:cubicBezTo>
                  <a:pt x="0" y="64253"/>
                  <a:pt x="1406" y="62013"/>
                  <a:pt x="3620" y="60997"/>
                </a:cubicBezTo>
                <a:lnTo>
                  <a:pt x="12502" y="56882"/>
                </a:lnTo>
                <a:close/>
                <a:moveTo>
                  <a:pt x="3620" y="94335"/>
                </a:moveTo>
                <a:lnTo>
                  <a:pt x="12502" y="90220"/>
                </a:lnTo>
                <a:lnTo>
                  <a:pt x="55293" y="109988"/>
                </a:lnTo>
                <a:cubicBezTo>
                  <a:pt x="62508" y="113321"/>
                  <a:pt x="70816" y="113321"/>
                  <a:pt x="78031" y="109988"/>
                </a:cubicBezTo>
                <a:lnTo>
                  <a:pt x="120822" y="90220"/>
                </a:lnTo>
                <a:lnTo>
                  <a:pt x="129704" y="94335"/>
                </a:lnTo>
                <a:cubicBezTo>
                  <a:pt x="131918" y="95350"/>
                  <a:pt x="133324" y="97564"/>
                  <a:pt x="133324" y="100013"/>
                </a:cubicBezTo>
                <a:cubicBezTo>
                  <a:pt x="133324" y="102461"/>
                  <a:pt x="131918" y="104675"/>
                  <a:pt x="129704" y="105690"/>
                </a:cubicBezTo>
                <a:lnTo>
                  <a:pt x="72770" y="131996"/>
                </a:lnTo>
                <a:cubicBezTo>
                  <a:pt x="68889" y="133793"/>
                  <a:pt x="64409" y="133793"/>
                  <a:pt x="60528" y="131996"/>
                </a:cubicBezTo>
                <a:lnTo>
                  <a:pt x="3620" y="105690"/>
                </a:lnTo>
                <a:cubicBezTo>
                  <a:pt x="1406" y="104648"/>
                  <a:pt x="0" y="102435"/>
                  <a:pt x="0" y="100013"/>
                </a:cubicBezTo>
                <a:cubicBezTo>
                  <a:pt x="0" y="97590"/>
                  <a:pt x="1406" y="95350"/>
                  <a:pt x="3620" y="94335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6753225" y="3362325"/>
            <a:ext cx="2667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兼顾存量与新建项目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6753225" y="3590925"/>
            <a:ext cx="2667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适用于 Brownfield 和 Greenfield 项目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385763" y="4138613"/>
            <a:ext cx="11420475" cy="1914525"/>
          </a:xfrm>
          <a:custGeom>
            <a:avLst/>
            <a:gdLst/>
            <a:ahLst/>
            <a:cxnLst/>
            <a:rect l="l" t="t" r="r" b="b"/>
            <a:pathLst>
              <a:path w="11420475" h="1914525">
                <a:moveTo>
                  <a:pt x="76198" y="0"/>
                </a:moveTo>
                <a:lnTo>
                  <a:pt x="11344277" y="0"/>
                </a:lnTo>
                <a:cubicBezTo>
                  <a:pt x="11386360" y="0"/>
                  <a:pt x="11420475" y="34115"/>
                  <a:pt x="11420475" y="76198"/>
                </a:cubicBezTo>
                <a:lnTo>
                  <a:pt x="11420475" y="1838327"/>
                </a:lnTo>
                <a:cubicBezTo>
                  <a:pt x="11420475" y="1880410"/>
                  <a:pt x="11386360" y="1914525"/>
                  <a:pt x="11344277" y="1914525"/>
                </a:cubicBezTo>
                <a:lnTo>
                  <a:pt x="76198" y="1914525"/>
                </a:lnTo>
                <a:cubicBezTo>
                  <a:pt x="34115" y="1914525"/>
                  <a:pt x="0" y="1880410"/>
                  <a:pt x="0" y="1838327"/>
                </a:cubicBezTo>
                <a:lnTo>
                  <a:pt x="0" y="76198"/>
                </a:lnTo>
                <a:cubicBezTo>
                  <a:pt x="0" y="34115"/>
                  <a:pt x="34115" y="0"/>
                  <a:pt x="76198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Shape 29"/>
          <p:cNvSpPr/>
          <p:nvPr/>
        </p:nvSpPr>
        <p:spPr>
          <a:xfrm>
            <a:off x="554831" y="4333875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15156" y="-7032"/>
                </a:moveTo>
                <a:cubicBezTo>
                  <a:pt x="113630" y="-10009"/>
                  <a:pt x="110542" y="-11906"/>
                  <a:pt x="107193" y="-11906"/>
                </a:cubicBezTo>
                <a:cubicBezTo>
                  <a:pt x="103845" y="-11906"/>
                  <a:pt x="100757" y="-10009"/>
                  <a:pt x="99231" y="-7032"/>
                </a:cubicBezTo>
                <a:lnTo>
                  <a:pt x="71847" y="46620"/>
                </a:lnTo>
                <a:lnTo>
                  <a:pt x="12353" y="56071"/>
                </a:lnTo>
                <a:cubicBezTo>
                  <a:pt x="9041" y="56592"/>
                  <a:pt x="6288" y="58936"/>
                  <a:pt x="5246" y="62136"/>
                </a:cubicBezTo>
                <a:cubicBezTo>
                  <a:pt x="4204" y="65336"/>
                  <a:pt x="5060" y="68833"/>
                  <a:pt x="7404" y="71214"/>
                </a:cubicBezTo>
                <a:lnTo>
                  <a:pt x="49969" y="113816"/>
                </a:lnTo>
                <a:lnTo>
                  <a:pt x="40593" y="173310"/>
                </a:lnTo>
                <a:cubicBezTo>
                  <a:pt x="40072" y="176622"/>
                  <a:pt x="41449" y="179970"/>
                  <a:pt x="44165" y="181942"/>
                </a:cubicBezTo>
                <a:cubicBezTo>
                  <a:pt x="46881" y="183914"/>
                  <a:pt x="50453" y="184212"/>
                  <a:pt x="53467" y="182687"/>
                </a:cubicBezTo>
                <a:lnTo>
                  <a:pt x="107193" y="155377"/>
                </a:lnTo>
                <a:lnTo>
                  <a:pt x="160883" y="182687"/>
                </a:lnTo>
                <a:cubicBezTo>
                  <a:pt x="163860" y="184212"/>
                  <a:pt x="167469" y="183914"/>
                  <a:pt x="170185" y="181942"/>
                </a:cubicBezTo>
                <a:cubicBezTo>
                  <a:pt x="172901" y="179970"/>
                  <a:pt x="174278" y="176659"/>
                  <a:pt x="173757" y="173310"/>
                </a:cubicBezTo>
                <a:lnTo>
                  <a:pt x="164343" y="113816"/>
                </a:lnTo>
                <a:lnTo>
                  <a:pt x="206908" y="71214"/>
                </a:lnTo>
                <a:cubicBezTo>
                  <a:pt x="209290" y="68833"/>
                  <a:pt x="210108" y="65336"/>
                  <a:pt x="209066" y="62136"/>
                </a:cubicBezTo>
                <a:cubicBezTo>
                  <a:pt x="208025" y="58936"/>
                  <a:pt x="205308" y="56592"/>
                  <a:pt x="201960" y="56071"/>
                </a:cubicBezTo>
                <a:lnTo>
                  <a:pt x="142503" y="46620"/>
                </a:lnTo>
                <a:lnTo>
                  <a:pt x="115156" y="-7032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895350" y="4295775"/>
            <a:ext cx="1238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四大核心价值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1645444" y="467677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Text 32"/>
          <p:cNvSpPr/>
          <p:nvPr/>
        </p:nvSpPr>
        <p:spPr>
          <a:xfrm>
            <a:off x="1787351" y="4772025"/>
            <a:ext cx="1714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1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504825" y="5210175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先达成一致再构建</a:t>
            </a:r>
            <a:endParaRPr lang="en-US" sz="1600" dirty="0"/>
          </a:p>
        </p:txBody>
      </p:sp>
      <p:sp>
        <p:nvSpPr>
          <p:cNvPr id="36" name="Text 34"/>
          <p:cNvSpPr/>
          <p:nvPr/>
        </p:nvSpPr>
        <p:spPr>
          <a:xfrm>
            <a:off x="504825" y="5476875"/>
            <a:ext cx="27432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人与 AI 先就规范达成共识，避免理解偏差导致的返工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4460081" y="467677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Text 36"/>
          <p:cNvSpPr/>
          <p:nvPr/>
        </p:nvSpPr>
        <p:spPr>
          <a:xfrm>
            <a:off x="4583906" y="4772025"/>
            <a:ext cx="209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2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3319463" y="5210175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保持组织性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3319463" y="5476875"/>
            <a:ext cx="27432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每个变更都有独立文件夹，包含提案、规范、设计、任务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7274719" y="467677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Text 40"/>
          <p:cNvSpPr/>
          <p:nvPr/>
        </p:nvSpPr>
        <p:spPr>
          <a:xfrm>
            <a:off x="7398544" y="4772025"/>
            <a:ext cx="209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3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6134100" y="5210175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流动迭代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134100" y="5476875"/>
            <a:ext cx="27432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随时更新任何文档，没有僵化的阶段门槛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10089356" y="4676775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D9A443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Text 44"/>
          <p:cNvSpPr/>
          <p:nvPr/>
        </p:nvSpPr>
        <p:spPr>
          <a:xfrm>
            <a:off x="10213181" y="4772025"/>
            <a:ext cx="209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D9A443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4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8948738" y="5210175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工具兼容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8948738" y="5476875"/>
            <a:ext cx="27432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支持 20+ AI 编程助手（Claude Code、Cursor、Copilot 等）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000" y="381000"/>
            <a:ext cx="11506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kern="0" spc="60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METHODOLOGY COMPARISON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81000" y="685800"/>
            <a:ext cx="116014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规范驱动开发 vs 传统开发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5763" y="1223963"/>
            <a:ext cx="5629275" cy="3705225"/>
          </a:xfrm>
          <a:custGeom>
            <a:avLst/>
            <a:gdLst/>
            <a:ahLst/>
            <a:cxnLst/>
            <a:rect l="l" t="t" r="r" b="b"/>
            <a:pathLst>
              <a:path w="5629275" h="3705225">
                <a:moveTo>
                  <a:pt x="76216" y="0"/>
                </a:moveTo>
                <a:lnTo>
                  <a:pt x="5553059" y="0"/>
                </a:lnTo>
                <a:cubicBezTo>
                  <a:pt x="5595152" y="0"/>
                  <a:pt x="5629275" y="34123"/>
                  <a:pt x="5629275" y="76216"/>
                </a:cubicBezTo>
                <a:lnTo>
                  <a:pt x="5629275" y="3629009"/>
                </a:lnTo>
                <a:cubicBezTo>
                  <a:pt x="5629275" y="3671102"/>
                  <a:pt x="5595152" y="3705225"/>
                  <a:pt x="5553059" y="3705225"/>
                </a:cubicBezTo>
                <a:lnTo>
                  <a:pt x="76216" y="3705225"/>
                </a:lnTo>
                <a:cubicBezTo>
                  <a:pt x="34123" y="3705225"/>
                  <a:pt x="0" y="3671102"/>
                  <a:pt x="0" y="3629009"/>
                </a:cubicBezTo>
                <a:lnTo>
                  <a:pt x="0" y="76216"/>
                </a:lnTo>
                <a:cubicBezTo>
                  <a:pt x="0" y="34151"/>
                  <a:pt x="34151" y="0"/>
                  <a:pt x="76216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71500" y="140017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28600" y="42863"/>
                </a:moveTo>
                <a:cubicBezTo>
                  <a:pt x="228600" y="65276"/>
                  <a:pt x="202213" y="98718"/>
                  <a:pt x="190827" y="112068"/>
                </a:cubicBezTo>
                <a:cubicBezTo>
                  <a:pt x="189131" y="114032"/>
                  <a:pt x="186630" y="114791"/>
                  <a:pt x="184353" y="114300"/>
                </a:cubicBezTo>
                <a:lnTo>
                  <a:pt x="142875" y="114300"/>
                </a:lnTo>
                <a:cubicBezTo>
                  <a:pt x="134972" y="114300"/>
                  <a:pt x="128588" y="120685"/>
                  <a:pt x="128588" y="128588"/>
                </a:cubicBezTo>
                <a:cubicBezTo>
                  <a:pt x="128588" y="136490"/>
                  <a:pt x="134972" y="142875"/>
                  <a:pt x="142875" y="142875"/>
                </a:cubicBezTo>
                <a:lnTo>
                  <a:pt x="185738" y="142875"/>
                </a:lnTo>
                <a:cubicBezTo>
                  <a:pt x="209401" y="142875"/>
                  <a:pt x="228600" y="162074"/>
                  <a:pt x="228600" y="185738"/>
                </a:cubicBezTo>
                <a:cubicBezTo>
                  <a:pt x="228600" y="209401"/>
                  <a:pt x="209401" y="228600"/>
                  <a:pt x="185738" y="228600"/>
                </a:cubicBezTo>
                <a:lnTo>
                  <a:pt x="62329" y="228600"/>
                </a:lnTo>
                <a:cubicBezTo>
                  <a:pt x="66214" y="224180"/>
                  <a:pt x="70946" y="218509"/>
                  <a:pt x="75724" y="212169"/>
                </a:cubicBezTo>
                <a:cubicBezTo>
                  <a:pt x="78537" y="208419"/>
                  <a:pt x="81439" y="204311"/>
                  <a:pt x="84207" y="200025"/>
                </a:cubicBezTo>
                <a:lnTo>
                  <a:pt x="185738" y="200025"/>
                </a:lnTo>
                <a:cubicBezTo>
                  <a:pt x="193640" y="200025"/>
                  <a:pt x="200025" y="193640"/>
                  <a:pt x="200025" y="185738"/>
                </a:cubicBezTo>
                <a:cubicBezTo>
                  <a:pt x="200025" y="177835"/>
                  <a:pt x="193640" y="171450"/>
                  <a:pt x="185738" y="171450"/>
                </a:cubicBezTo>
                <a:lnTo>
                  <a:pt x="142875" y="171450"/>
                </a:lnTo>
                <a:cubicBezTo>
                  <a:pt x="119211" y="171450"/>
                  <a:pt x="100013" y="152251"/>
                  <a:pt x="100013" y="128588"/>
                </a:cubicBezTo>
                <a:cubicBezTo>
                  <a:pt x="100013" y="104924"/>
                  <a:pt x="119211" y="85725"/>
                  <a:pt x="142875" y="85725"/>
                </a:cubicBezTo>
                <a:lnTo>
                  <a:pt x="160645" y="85725"/>
                </a:lnTo>
                <a:cubicBezTo>
                  <a:pt x="151269" y="71661"/>
                  <a:pt x="142875" y="55498"/>
                  <a:pt x="142875" y="42863"/>
                </a:cubicBezTo>
                <a:cubicBezTo>
                  <a:pt x="142875" y="19199"/>
                  <a:pt x="162074" y="0"/>
                  <a:pt x="185738" y="0"/>
                </a:cubicBezTo>
                <a:cubicBezTo>
                  <a:pt x="209401" y="0"/>
                  <a:pt x="228600" y="19199"/>
                  <a:pt x="228600" y="42863"/>
                </a:cubicBezTo>
                <a:close/>
                <a:moveTo>
                  <a:pt x="52283" y="218376"/>
                </a:moveTo>
                <a:cubicBezTo>
                  <a:pt x="50587" y="220295"/>
                  <a:pt x="49069" y="221992"/>
                  <a:pt x="47774" y="223421"/>
                </a:cubicBezTo>
                <a:lnTo>
                  <a:pt x="46970" y="224314"/>
                </a:lnTo>
                <a:lnTo>
                  <a:pt x="46881" y="224224"/>
                </a:lnTo>
                <a:cubicBezTo>
                  <a:pt x="44202" y="226278"/>
                  <a:pt x="40362" y="226010"/>
                  <a:pt x="37951" y="223421"/>
                </a:cubicBezTo>
                <a:cubicBezTo>
                  <a:pt x="26700" y="211187"/>
                  <a:pt x="0" y="179710"/>
                  <a:pt x="0" y="157163"/>
                </a:cubicBezTo>
                <a:cubicBezTo>
                  <a:pt x="0" y="133499"/>
                  <a:pt x="19199" y="114300"/>
                  <a:pt x="42863" y="114300"/>
                </a:cubicBezTo>
                <a:cubicBezTo>
                  <a:pt x="66526" y="114300"/>
                  <a:pt x="85725" y="133499"/>
                  <a:pt x="85725" y="157163"/>
                </a:cubicBezTo>
                <a:cubicBezTo>
                  <a:pt x="85725" y="170557"/>
                  <a:pt x="76304" y="187077"/>
                  <a:pt x="66303" y="200873"/>
                </a:cubicBezTo>
                <a:cubicBezTo>
                  <a:pt x="61526" y="207437"/>
                  <a:pt x="56614" y="213375"/>
                  <a:pt x="52551" y="218063"/>
                </a:cubicBezTo>
                <a:lnTo>
                  <a:pt x="52283" y="218376"/>
                </a:lnTo>
                <a:close/>
                <a:moveTo>
                  <a:pt x="57150" y="157163"/>
                </a:moveTo>
                <a:cubicBezTo>
                  <a:pt x="57150" y="149277"/>
                  <a:pt x="50748" y="142875"/>
                  <a:pt x="42863" y="142875"/>
                </a:cubicBezTo>
                <a:cubicBezTo>
                  <a:pt x="34977" y="142875"/>
                  <a:pt x="28575" y="149277"/>
                  <a:pt x="28575" y="157163"/>
                </a:cubicBezTo>
                <a:cubicBezTo>
                  <a:pt x="28575" y="165048"/>
                  <a:pt x="34977" y="171450"/>
                  <a:pt x="42863" y="171450"/>
                </a:cubicBezTo>
                <a:cubicBezTo>
                  <a:pt x="50748" y="171450"/>
                  <a:pt x="57150" y="165048"/>
                  <a:pt x="57150" y="157163"/>
                </a:cubicBezTo>
                <a:close/>
                <a:moveTo>
                  <a:pt x="185738" y="57150"/>
                </a:moveTo>
                <a:cubicBezTo>
                  <a:pt x="193623" y="57150"/>
                  <a:pt x="200025" y="50748"/>
                  <a:pt x="200025" y="42863"/>
                </a:cubicBezTo>
                <a:cubicBezTo>
                  <a:pt x="200025" y="34977"/>
                  <a:pt x="193623" y="28575"/>
                  <a:pt x="185738" y="28575"/>
                </a:cubicBezTo>
                <a:cubicBezTo>
                  <a:pt x="177852" y="28575"/>
                  <a:pt x="171450" y="34977"/>
                  <a:pt x="171450" y="42863"/>
                </a:cubicBezTo>
                <a:cubicBezTo>
                  <a:pt x="171450" y="50748"/>
                  <a:pt x="177852" y="57150"/>
                  <a:pt x="185738" y="5715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942975" y="1381125"/>
            <a:ext cx="1238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传统开发流程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42925" y="17621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5F6B7A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702171" y="1838325"/>
            <a:ext cx="1428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5F6B7A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1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1057275" y="1762125"/>
            <a:ext cx="4800600" cy="381000"/>
          </a:xfrm>
          <a:custGeom>
            <a:avLst/>
            <a:gdLst/>
            <a:ahLst/>
            <a:cxnLst/>
            <a:rect l="l" t="t" r="r" b="b"/>
            <a:pathLst>
              <a:path w="4800600" h="381000">
                <a:moveTo>
                  <a:pt x="38100" y="0"/>
                </a:moveTo>
                <a:lnTo>
                  <a:pt x="4724400" y="0"/>
                </a:lnTo>
                <a:cubicBezTo>
                  <a:pt x="4766456" y="0"/>
                  <a:pt x="4800600" y="34144"/>
                  <a:pt x="4800600" y="76200"/>
                </a:cubicBezTo>
                <a:lnTo>
                  <a:pt x="4800600" y="304800"/>
                </a:lnTo>
                <a:cubicBezTo>
                  <a:pt x="4800600" y="346856"/>
                  <a:pt x="4766456" y="381000"/>
                  <a:pt x="4724400" y="381000"/>
                </a:cubicBez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8"/>
          <p:cNvSpPr/>
          <p:nvPr/>
        </p:nvSpPr>
        <p:spPr>
          <a:xfrm>
            <a:off x="1057275" y="1762125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3810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1152525" y="1838325"/>
            <a:ext cx="4705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需求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3143250" y="22193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50423" y="149602"/>
                </a:moveTo>
                <a:cubicBezTo>
                  <a:pt x="54144" y="153323"/>
                  <a:pt x="60186" y="153323"/>
                  <a:pt x="63907" y="149602"/>
                </a:cubicBezTo>
                <a:lnTo>
                  <a:pt x="111532" y="101977"/>
                </a:lnTo>
                <a:cubicBezTo>
                  <a:pt x="115253" y="98256"/>
                  <a:pt x="115253" y="92214"/>
                  <a:pt x="111532" y="88493"/>
                </a:cubicBezTo>
                <a:cubicBezTo>
                  <a:pt x="107811" y="84773"/>
                  <a:pt x="101769" y="84773"/>
                  <a:pt x="98048" y="88493"/>
                </a:cubicBezTo>
                <a:lnTo>
                  <a:pt x="66675" y="119866"/>
                </a:lnTo>
                <a:lnTo>
                  <a:pt x="66675" y="9525"/>
                </a:lnTo>
                <a:cubicBezTo>
                  <a:pt x="66675" y="4256"/>
                  <a:pt x="62419" y="0"/>
                  <a:pt x="57150" y="0"/>
                </a:cubicBezTo>
                <a:cubicBezTo>
                  <a:pt x="51881" y="0"/>
                  <a:pt x="47625" y="4256"/>
                  <a:pt x="47625" y="9525"/>
                </a:cubicBezTo>
                <a:lnTo>
                  <a:pt x="47625" y="119866"/>
                </a:lnTo>
                <a:lnTo>
                  <a:pt x="16252" y="88493"/>
                </a:lnTo>
                <a:cubicBezTo>
                  <a:pt x="12531" y="84772"/>
                  <a:pt x="6489" y="84772"/>
                  <a:pt x="2768" y="88493"/>
                </a:cubicBezTo>
                <a:cubicBezTo>
                  <a:pt x="-953" y="92214"/>
                  <a:pt x="-953" y="98256"/>
                  <a:pt x="2768" y="101977"/>
                </a:cubicBezTo>
                <a:lnTo>
                  <a:pt x="50393" y="149602"/>
                </a:lnTo>
                <a:close/>
              </a:path>
            </a:pathLst>
          </a:custGeom>
          <a:solidFill>
            <a:srgbClr val="5F6B7A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542925" y="24479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5F6B7A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687660" y="2524125"/>
            <a:ext cx="171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5F6B7A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2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1057275" y="2447925"/>
            <a:ext cx="4800600" cy="381000"/>
          </a:xfrm>
          <a:custGeom>
            <a:avLst/>
            <a:gdLst/>
            <a:ahLst/>
            <a:cxnLst/>
            <a:rect l="l" t="t" r="r" b="b"/>
            <a:pathLst>
              <a:path w="4800600" h="381000">
                <a:moveTo>
                  <a:pt x="38100" y="0"/>
                </a:moveTo>
                <a:lnTo>
                  <a:pt x="4724400" y="0"/>
                </a:lnTo>
                <a:cubicBezTo>
                  <a:pt x="4766456" y="0"/>
                  <a:pt x="4800600" y="34144"/>
                  <a:pt x="4800600" y="76200"/>
                </a:cubicBezTo>
                <a:lnTo>
                  <a:pt x="4800600" y="304800"/>
                </a:lnTo>
                <a:cubicBezTo>
                  <a:pt x="4800600" y="346856"/>
                  <a:pt x="4766456" y="381000"/>
                  <a:pt x="4724400" y="381000"/>
                </a:cubicBez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Shape 14"/>
          <p:cNvSpPr/>
          <p:nvPr/>
        </p:nvSpPr>
        <p:spPr>
          <a:xfrm>
            <a:off x="1057275" y="2447925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3810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1152525" y="2524125"/>
            <a:ext cx="4705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直接编码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3143250" y="29051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50423" y="149602"/>
                </a:moveTo>
                <a:cubicBezTo>
                  <a:pt x="54144" y="153323"/>
                  <a:pt x="60186" y="153323"/>
                  <a:pt x="63907" y="149602"/>
                </a:cubicBezTo>
                <a:lnTo>
                  <a:pt x="111532" y="101977"/>
                </a:lnTo>
                <a:cubicBezTo>
                  <a:pt x="115253" y="98256"/>
                  <a:pt x="115253" y="92214"/>
                  <a:pt x="111532" y="88493"/>
                </a:cubicBezTo>
                <a:cubicBezTo>
                  <a:pt x="107811" y="84773"/>
                  <a:pt x="101769" y="84773"/>
                  <a:pt x="98048" y="88493"/>
                </a:cubicBezTo>
                <a:lnTo>
                  <a:pt x="66675" y="119866"/>
                </a:lnTo>
                <a:lnTo>
                  <a:pt x="66675" y="9525"/>
                </a:lnTo>
                <a:cubicBezTo>
                  <a:pt x="66675" y="4256"/>
                  <a:pt x="62419" y="0"/>
                  <a:pt x="57150" y="0"/>
                </a:cubicBezTo>
                <a:cubicBezTo>
                  <a:pt x="51881" y="0"/>
                  <a:pt x="47625" y="4256"/>
                  <a:pt x="47625" y="9525"/>
                </a:cubicBezTo>
                <a:lnTo>
                  <a:pt x="47625" y="119866"/>
                </a:lnTo>
                <a:lnTo>
                  <a:pt x="16252" y="88493"/>
                </a:lnTo>
                <a:cubicBezTo>
                  <a:pt x="12531" y="84772"/>
                  <a:pt x="6489" y="84772"/>
                  <a:pt x="2768" y="88493"/>
                </a:cubicBezTo>
                <a:cubicBezTo>
                  <a:pt x="-953" y="92214"/>
                  <a:pt x="-953" y="98256"/>
                  <a:pt x="2768" y="101977"/>
                </a:cubicBezTo>
                <a:lnTo>
                  <a:pt x="50393" y="149602"/>
                </a:lnTo>
                <a:close/>
              </a:path>
            </a:pathLst>
          </a:custGeom>
          <a:solidFill>
            <a:srgbClr val="5F6B7A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Shape 17"/>
          <p:cNvSpPr/>
          <p:nvPr/>
        </p:nvSpPr>
        <p:spPr>
          <a:xfrm>
            <a:off x="542925" y="31337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5F6B7A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687660" y="3209925"/>
            <a:ext cx="171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5F6B7A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3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1057275" y="3133725"/>
            <a:ext cx="4800600" cy="381000"/>
          </a:xfrm>
          <a:custGeom>
            <a:avLst/>
            <a:gdLst/>
            <a:ahLst/>
            <a:cxnLst/>
            <a:rect l="l" t="t" r="r" b="b"/>
            <a:pathLst>
              <a:path w="4800600" h="381000">
                <a:moveTo>
                  <a:pt x="38100" y="0"/>
                </a:moveTo>
                <a:lnTo>
                  <a:pt x="4724400" y="0"/>
                </a:lnTo>
                <a:cubicBezTo>
                  <a:pt x="4766456" y="0"/>
                  <a:pt x="4800600" y="34144"/>
                  <a:pt x="4800600" y="76200"/>
                </a:cubicBezTo>
                <a:lnTo>
                  <a:pt x="4800600" y="304800"/>
                </a:lnTo>
                <a:cubicBezTo>
                  <a:pt x="4800600" y="346856"/>
                  <a:pt x="4766456" y="381000"/>
                  <a:pt x="4724400" y="381000"/>
                </a:cubicBez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Shape 20"/>
          <p:cNvSpPr/>
          <p:nvPr/>
        </p:nvSpPr>
        <p:spPr>
          <a:xfrm>
            <a:off x="1057275" y="3133725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3810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21"/>
          <p:cNvSpPr/>
          <p:nvPr/>
        </p:nvSpPr>
        <p:spPr>
          <a:xfrm>
            <a:off x="1152525" y="3209925"/>
            <a:ext cx="4705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测试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3143250" y="35909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50423" y="149602"/>
                </a:moveTo>
                <a:cubicBezTo>
                  <a:pt x="54144" y="153323"/>
                  <a:pt x="60186" y="153323"/>
                  <a:pt x="63907" y="149602"/>
                </a:cubicBezTo>
                <a:lnTo>
                  <a:pt x="111532" y="101977"/>
                </a:lnTo>
                <a:cubicBezTo>
                  <a:pt x="115253" y="98256"/>
                  <a:pt x="115253" y="92214"/>
                  <a:pt x="111532" y="88493"/>
                </a:cubicBezTo>
                <a:cubicBezTo>
                  <a:pt x="107811" y="84773"/>
                  <a:pt x="101769" y="84773"/>
                  <a:pt x="98048" y="88493"/>
                </a:cubicBezTo>
                <a:lnTo>
                  <a:pt x="66675" y="119866"/>
                </a:lnTo>
                <a:lnTo>
                  <a:pt x="66675" y="9525"/>
                </a:lnTo>
                <a:cubicBezTo>
                  <a:pt x="66675" y="4256"/>
                  <a:pt x="62419" y="0"/>
                  <a:pt x="57150" y="0"/>
                </a:cubicBezTo>
                <a:cubicBezTo>
                  <a:pt x="51881" y="0"/>
                  <a:pt x="47625" y="4256"/>
                  <a:pt x="47625" y="9525"/>
                </a:cubicBezTo>
                <a:lnTo>
                  <a:pt x="47625" y="119866"/>
                </a:lnTo>
                <a:lnTo>
                  <a:pt x="16252" y="88493"/>
                </a:lnTo>
                <a:cubicBezTo>
                  <a:pt x="12531" y="84772"/>
                  <a:pt x="6489" y="84772"/>
                  <a:pt x="2768" y="88493"/>
                </a:cubicBezTo>
                <a:cubicBezTo>
                  <a:pt x="-953" y="92214"/>
                  <a:pt x="-953" y="98256"/>
                  <a:pt x="2768" y="101977"/>
                </a:cubicBezTo>
                <a:lnTo>
                  <a:pt x="50393" y="149602"/>
                </a:lnTo>
                <a:close/>
              </a:path>
            </a:pathLst>
          </a:custGeom>
          <a:solidFill>
            <a:srgbClr val="5F6B7A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Shape 23"/>
          <p:cNvSpPr/>
          <p:nvPr/>
        </p:nvSpPr>
        <p:spPr>
          <a:xfrm>
            <a:off x="542925" y="38195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5F6B7A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4"/>
          <p:cNvSpPr/>
          <p:nvPr/>
        </p:nvSpPr>
        <p:spPr>
          <a:xfrm>
            <a:off x="687660" y="3895725"/>
            <a:ext cx="171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5F6B7A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4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1057275" y="3819525"/>
            <a:ext cx="4800600" cy="381000"/>
          </a:xfrm>
          <a:custGeom>
            <a:avLst/>
            <a:gdLst/>
            <a:ahLst/>
            <a:cxnLst/>
            <a:rect l="l" t="t" r="r" b="b"/>
            <a:pathLst>
              <a:path w="4800600" h="381000">
                <a:moveTo>
                  <a:pt x="38100" y="0"/>
                </a:moveTo>
                <a:lnTo>
                  <a:pt x="4724400" y="0"/>
                </a:lnTo>
                <a:cubicBezTo>
                  <a:pt x="4766456" y="0"/>
                  <a:pt x="4800600" y="34144"/>
                  <a:pt x="4800600" y="76200"/>
                </a:cubicBezTo>
                <a:lnTo>
                  <a:pt x="4800600" y="304800"/>
                </a:lnTo>
                <a:cubicBezTo>
                  <a:pt x="4800600" y="346856"/>
                  <a:pt x="4766456" y="381000"/>
                  <a:pt x="4724400" y="381000"/>
                </a:cubicBez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Shape 26"/>
          <p:cNvSpPr/>
          <p:nvPr/>
        </p:nvSpPr>
        <p:spPr>
          <a:xfrm>
            <a:off x="1057275" y="3819525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3810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1152525" y="3895725"/>
            <a:ext cx="4705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交付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561975" y="4314825"/>
            <a:ext cx="5295900" cy="457200"/>
          </a:xfrm>
          <a:custGeom>
            <a:avLst/>
            <a:gdLst/>
            <a:ahLst/>
            <a:cxnLst/>
            <a:rect l="l" t="t" r="r" b="b"/>
            <a:pathLst>
              <a:path w="5295900" h="457200">
                <a:moveTo>
                  <a:pt x="38100" y="0"/>
                </a:moveTo>
                <a:lnTo>
                  <a:pt x="5219698" y="0"/>
                </a:lnTo>
                <a:cubicBezTo>
                  <a:pt x="5261783" y="0"/>
                  <a:pt x="5295900" y="34117"/>
                  <a:pt x="5295900" y="76202"/>
                </a:cubicBezTo>
                <a:lnTo>
                  <a:pt x="5295900" y="380998"/>
                </a:lnTo>
                <a:cubicBezTo>
                  <a:pt x="5295900" y="423083"/>
                  <a:pt x="5261783" y="457200"/>
                  <a:pt x="5219698" y="457200"/>
                </a:cubicBezTo>
                <a:lnTo>
                  <a:pt x="38100" y="457200"/>
                </a:lnTo>
                <a:cubicBezTo>
                  <a:pt x="17058" y="457200"/>
                  <a:pt x="0" y="440142"/>
                  <a:pt x="0" y="419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Shape 29"/>
          <p:cNvSpPr/>
          <p:nvPr/>
        </p:nvSpPr>
        <p:spPr>
          <a:xfrm>
            <a:off x="561975" y="4314825"/>
            <a:ext cx="38100" cy="457200"/>
          </a:xfrm>
          <a:custGeom>
            <a:avLst/>
            <a:gdLst/>
            <a:ahLst/>
            <a:cxnLst/>
            <a:rect l="l" t="t" r="r" b="b"/>
            <a:pathLst>
              <a:path w="38100" h="457200">
                <a:moveTo>
                  <a:pt x="38100" y="0"/>
                </a:moveTo>
                <a:lnTo>
                  <a:pt x="38100" y="0"/>
                </a:lnTo>
                <a:lnTo>
                  <a:pt x="38100" y="457200"/>
                </a:lnTo>
                <a:lnTo>
                  <a:pt x="38100" y="457200"/>
                </a:lnTo>
                <a:cubicBezTo>
                  <a:pt x="17072" y="457200"/>
                  <a:pt x="0" y="440128"/>
                  <a:pt x="0" y="419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695325" y="4429125"/>
            <a:ext cx="5124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痛点：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理解偏差 → 返工成本高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176963" y="1223963"/>
            <a:ext cx="5629275" cy="3705225"/>
          </a:xfrm>
          <a:custGeom>
            <a:avLst/>
            <a:gdLst/>
            <a:ahLst/>
            <a:cxnLst/>
            <a:rect l="l" t="t" r="r" b="b"/>
            <a:pathLst>
              <a:path w="5629275" h="3705225">
                <a:moveTo>
                  <a:pt x="76216" y="0"/>
                </a:moveTo>
                <a:lnTo>
                  <a:pt x="5553059" y="0"/>
                </a:lnTo>
                <a:cubicBezTo>
                  <a:pt x="5595152" y="0"/>
                  <a:pt x="5629275" y="34123"/>
                  <a:pt x="5629275" y="76216"/>
                </a:cubicBezTo>
                <a:lnTo>
                  <a:pt x="5629275" y="3629009"/>
                </a:lnTo>
                <a:cubicBezTo>
                  <a:pt x="5629275" y="3671102"/>
                  <a:pt x="5595152" y="3705225"/>
                  <a:pt x="5553059" y="3705225"/>
                </a:cubicBezTo>
                <a:lnTo>
                  <a:pt x="76216" y="3705225"/>
                </a:lnTo>
                <a:cubicBezTo>
                  <a:pt x="34123" y="3705225"/>
                  <a:pt x="0" y="3671102"/>
                  <a:pt x="0" y="3629009"/>
                </a:cubicBezTo>
                <a:lnTo>
                  <a:pt x="0" y="76216"/>
                </a:lnTo>
                <a:cubicBezTo>
                  <a:pt x="0" y="34151"/>
                  <a:pt x="34151" y="0"/>
                  <a:pt x="76216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Shape 32"/>
          <p:cNvSpPr/>
          <p:nvPr/>
        </p:nvSpPr>
        <p:spPr>
          <a:xfrm>
            <a:off x="6391275" y="1400175"/>
            <a:ext cx="171450" cy="22860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111576" y="29825"/>
                </a:moveTo>
                <a:cubicBezTo>
                  <a:pt x="116220" y="23440"/>
                  <a:pt x="114791" y="14511"/>
                  <a:pt x="108406" y="9867"/>
                </a:cubicBezTo>
                <a:cubicBezTo>
                  <a:pt x="102022" y="5224"/>
                  <a:pt x="93092" y="6653"/>
                  <a:pt x="88449" y="13037"/>
                </a:cubicBezTo>
                <a:lnTo>
                  <a:pt x="41121" y="78090"/>
                </a:lnTo>
                <a:lnTo>
                  <a:pt x="24378" y="61347"/>
                </a:lnTo>
                <a:cubicBezTo>
                  <a:pt x="18797" y="55766"/>
                  <a:pt x="9733" y="55766"/>
                  <a:pt x="4152" y="61347"/>
                </a:cubicBezTo>
                <a:cubicBezTo>
                  <a:pt x="-1429" y="66928"/>
                  <a:pt x="-1429" y="75992"/>
                  <a:pt x="4152" y="81573"/>
                </a:cubicBezTo>
                <a:lnTo>
                  <a:pt x="32727" y="110148"/>
                </a:lnTo>
                <a:cubicBezTo>
                  <a:pt x="35674" y="113094"/>
                  <a:pt x="39782" y="114613"/>
                  <a:pt x="43934" y="114300"/>
                </a:cubicBezTo>
                <a:cubicBezTo>
                  <a:pt x="48086" y="113987"/>
                  <a:pt x="51926" y="111844"/>
                  <a:pt x="54382" y="108451"/>
                </a:cubicBezTo>
                <a:lnTo>
                  <a:pt x="111532" y="29870"/>
                </a:lnTo>
                <a:close/>
                <a:moveTo>
                  <a:pt x="168726" y="90547"/>
                </a:moveTo>
                <a:cubicBezTo>
                  <a:pt x="173370" y="84162"/>
                  <a:pt x="171941" y="75233"/>
                  <a:pt x="165556" y="70589"/>
                </a:cubicBezTo>
                <a:cubicBezTo>
                  <a:pt x="159172" y="65946"/>
                  <a:pt x="150242" y="67374"/>
                  <a:pt x="145599" y="73759"/>
                </a:cubicBezTo>
                <a:lnTo>
                  <a:pt x="69696" y="178103"/>
                </a:lnTo>
                <a:lnTo>
                  <a:pt x="38666" y="147072"/>
                </a:lnTo>
                <a:cubicBezTo>
                  <a:pt x="33084" y="141491"/>
                  <a:pt x="24021" y="141491"/>
                  <a:pt x="18440" y="147072"/>
                </a:cubicBezTo>
                <a:cubicBezTo>
                  <a:pt x="12859" y="152653"/>
                  <a:pt x="12859" y="161717"/>
                  <a:pt x="18440" y="167298"/>
                </a:cubicBezTo>
                <a:lnTo>
                  <a:pt x="61302" y="210160"/>
                </a:lnTo>
                <a:cubicBezTo>
                  <a:pt x="64249" y="213107"/>
                  <a:pt x="68357" y="214625"/>
                  <a:pt x="72509" y="214313"/>
                </a:cubicBezTo>
                <a:cubicBezTo>
                  <a:pt x="76661" y="214000"/>
                  <a:pt x="80501" y="211857"/>
                  <a:pt x="82957" y="208464"/>
                </a:cubicBezTo>
                <a:lnTo>
                  <a:pt x="168682" y="90592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Text 33"/>
          <p:cNvSpPr/>
          <p:nvPr/>
        </p:nvSpPr>
        <p:spPr>
          <a:xfrm>
            <a:off x="6734175" y="1381125"/>
            <a:ext cx="1619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规范驱动开发流程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6334125" y="17621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6493371" y="1838325"/>
            <a:ext cx="1428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1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848475" y="1762125"/>
            <a:ext cx="4800600" cy="381000"/>
          </a:xfrm>
          <a:custGeom>
            <a:avLst/>
            <a:gdLst/>
            <a:ahLst/>
            <a:cxnLst/>
            <a:rect l="l" t="t" r="r" b="b"/>
            <a:pathLst>
              <a:path w="4800600" h="381000">
                <a:moveTo>
                  <a:pt x="38100" y="0"/>
                </a:moveTo>
                <a:lnTo>
                  <a:pt x="4724400" y="0"/>
                </a:lnTo>
                <a:cubicBezTo>
                  <a:pt x="4766456" y="0"/>
                  <a:pt x="4800600" y="34144"/>
                  <a:pt x="4800600" y="76200"/>
                </a:cubicBezTo>
                <a:lnTo>
                  <a:pt x="4800600" y="304800"/>
                </a:lnTo>
                <a:cubicBezTo>
                  <a:pt x="4800600" y="346856"/>
                  <a:pt x="4766456" y="381000"/>
                  <a:pt x="4724400" y="381000"/>
                </a:cubicBez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6848475" y="1762125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3810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8"/>
          <p:cNvSpPr/>
          <p:nvPr/>
        </p:nvSpPr>
        <p:spPr>
          <a:xfrm>
            <a:off x="6943725" y="1838325"/>
            <a:ext cx="4705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需求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8934450" y="22193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50423" y="149602"/>
                </a:moveTo>
                <a:cubicBezTo>
                  <a:pt x="54144" y="153323"/>
                  <a:pt x="60186" y="153323"/>
                  <a:pt x="63907" y="149602"/>
                </a:cubicBezTo>
                <a:lnTo>
                  <a:pt x="111532" y="101977"/>
                </a:lnTo>
                <a:cubicBezTo>
                  <a:pt x="115253" y="98256"/>
                  <a:pt x="115253" y="92214"/>
                  <a:pt x="111532" y="88493"/>
                </a:cubicBezTo>
                <a:cubicBezTo>
                  <a:pt x="107811" y="84773"/>
                  <a:pt x="101769" y="84773"/>
                  <a:pt x="98048" y="88493"/>
                </a:cubicBezTo>
                <a:lnTo>
                  <a:pt x="66675" y="119866"/>
                </a:lnTo>
                <a:lnTo>
                  <a:pt x="66675" y="9525"/>
                </a:lnTo>
                <a:cubicBezTo>
                  <a:pt x="66675" y="4256"/>
                  <a:pt x="62419" y="0"/>
                  <a:pt x="57150" y="0"/>
                </a:cubicBezTo>
                <a:cubicBezTo>
                  <a:pt x="51881" y="0"/>
                  <a:pt x="47625" y="4256"/>
                  <a:pt x="47625" y="9525"/>
                </a:cubicBezTo>
                <a:lnTo>
                  <a:pt x="47625" y="119866"/>
                </a:lnTo>
                <a:lnTo>
                  <a:pt x="16252" y="88493"/>
                </a:lnTo>
                <a:cubicBezTo>
                  <a:pt x="12531" y="84772"/>
                  <a:pt x="6489" y="84772"/>
                  <a:pt x="2768" y="88493"/>
                </a:cubicBezTo>
                <a:cubicBezTo>
                  <a:pt x="-953" y="92214"/>
                  <a:pt x="-953" y="98256"/>
                  <a:pt x="2768" y="101977"/>
                </a:cubicBezTo>
                <a:lnTo>
                  <a:pt x="50393" y="149602"/>
                </a:lnTo>
                <a:close/>
              </a:path>
            </a:pathLst>
          </a:custGeom>
          <a:solidFill>
            <a:srgbClr val="4A7EBB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Shape 40"/>
          <p:cNvSpPr/>
          <p:nvPr/>
        </p:nvSpPr>
        <p:spPr>
          <a:xfrm>
            <a:off x="6334125" y="24479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D9A443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41"/>
          <p:cNvSpPr/>
          <p:nvPr/>
        </p:nvSpPr>
        <p:spPr>
          <a:xfrm>
            <a:off x="6478860" y="2524125"/>
            <a:ext cx="171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D9A443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2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6848475" y="2447925"/>
            <a:ext cx="4800600" cy="381000"/>
          </a:xfrm>
          <a:custGeom>
            <a:avLst/>
            <a:gdLst/>
            <a:ahLst/>
            <a:cxnLst/>
            <a:rect l="l" t="t" r="r" b="b"/>
            <a:pathLst>
              <a:path w="4800600" h="381000">
                <a:moveTo>
                  <a:pt x="38100" y="0"/>
                </a:moveTo>
                <a:lnTo>
                  <a:pt x="4724400" y="0"/>
                </a:lnTo>
                <a:cubicBezTo>
                  <a:pt x="4766456" y="0"/>
                  <a:pt x="4800600" y="34144"/>
                  <a:pt x="4800600" y="76200"/>
                </a:cubicBezTo>
                <a:lnTo>
                  <a:pt x="4800600" y="304800"/>
                </a:lnTo>
                <a:cubicBezTo>
                  <a:pt x="4800600" y="346856"/>
                  <a:pt x="4766456" y="381000"/>
                  <a:pt x="4724400" y="381000"/>
                </a:cubicBez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Shape 43"/>
          <p:cNvSpPr/>
          <p:nvPr/>
        </p:nvSpPr>
        <p:spPr>
          <a:xfrm>
            <a:off x="6848475" y="2447925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3810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Text 44"/>
          <p:cNvSpPr/>
          <p:nvPr/>
        </p:nvSpPr>
        <p:spPr>
          <a:xfrm>
            <a:off x="6943725" y="2524125"/>
            <a:ext cx="4705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编写规范 </a:t>
            </a:r>
            <a:r>
              <a:rPr lang="en-US" sz="1200" b="1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★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8934450" y="29051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50423" y="149602"/>
                </a:moveTo>
                <a:cubicBezTo>
                  <a:pt x="54144" y="153323"/>
                  <a:pt x="60186" y="153323"/>
                  <a:pt x="63907" y="149602"/>
                </a:cubicBezTo>
                <a:lnTo>
                  <a:pt x="111532" y="101977"/>
                </a:lnTo>
                <a:cubicBezTo>
                  <a:pt x="115253" y="98256"/>
                  <a:pt x="115253" y="92214"/>
                  <a:pt x="111532" y="88493"/>
                </a:cubicBezTo>
                <a:cubicBezTo>
                  <a:pt x="107811" y="84773"/>
                  <a:pt x="101769" y="84773"/>
                  <a:pt x="98048" y="88493"/>
                </a:cubicBezTo>
                <a:lnTo>
                  <a:pt x="66675" y="119866"/>
                </a:lnTo>
                <a:lnTo>
                  <a:pt x="66675" y="9525"/>
                </a:lnTo>
                <a:cubicBezTo>
                  <a:pt x="66675" y="4256"/>
                  <a:pt x="62419" y="0"/>
                  <a:pt x="57150" y="0"/>
                </a:cubicBezTo>
                <a:cubicBezTo>
                  <a:pt x="51881" y="0"/>
                  <a:pt x="47625" y="4256"/>
                  <a:pt x="47625" y="9525"/>
                </a:cubicBezTo>
                <a:lnTo>
                  <a:pt x="47625" y="119866"/>
                </a:lnTo>
                <a:lnTo>
                  <a:pt x="16252" y="88493"/>
                </a:lnTo>
                <a:cubicBezTo>
                  <a:pt x="12531" y="84772"/>
                  <a:pt x="6489" y="84772"/>
                  <a:pt x="2768" y="88493"/>
                </a:cubicBezTo>
                <a:cubicBezTo>
                  <a:pt x="-953" y="92214"/>
                  <a:pt x="-953" y="98256"/>
                  <a:pt x="2768" y="101977"/>
                </a:cubicBezTo>
                <a:lnTo>
                  <a:pt x="50393" y="149602"/>
                </a:lnTo>
                <a:close/>
              </a:path>
            </a:pathLst>
          </a:custGeom>
          <a:solidFill>
            <a:srgbClr val="4A7EBB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6"/>
          <p:cNvSpPr/>
          <p:nvPr/>
        </p:nvSpPr>
        <p:spPr>
          <a:xfrm>
            <a:off x="6334125" y="31337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D9A443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6478860" y="3209925"/>
            <a:ext cx="171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D9A443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3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6848475" y="3133725"/>
            <a:ext cx="4800600" cy="381000"/>
          </a:xfrm>
          <a:custGeom>
            <a:avLst/>
            <a:gdLst/>
            <a:ahLst/>
            <a:cxnLst/>
            <a:rect l="l" t="t" r="r" b="b"/>
            <a:pathLst>
              <a:path w="4800600" h="381000">
                <a:moveTo>
                  <a:pt x="38100" y="0"/>
                </a:moveTo>
                <a:lnTo>
                  <a:pt x="4724400" y="0"/>
                </a:lnTo>
                <a:cubicBezTo>
                  <a:pt x="4766456" y="0"/>
                  <a:pt x="4800600" y="34144"/>
                  <a:pt x="4800600" y="76200"/>
                </a:cubicBezTo>
                <a:lnTo>
                  <a:pt x="4800600" y="304800"/>
                </a:lnTo>
                <a:cubicBezTo>
                  <a:pt x="4800600" y="346856"/>
                  <a:pt x="4766456" y="381000"/>
                  <a:pt x="4724400" y="381000"/>
                </a:cubicBez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Shape 49"/>
          <p:cNvSpPr/>
          <p:nvPr/>
        </p:nvSpPr>
        <p:spPr>
          <a:xfrm>
            <a:off x="6848475" y="3133725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3810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Text 50"/>
          <p:cNvSpPr/>
          <p:nvPr/>
        </p:nvSpPr>
        <p:spPr>
          <a:xfrm>
            <a:off x="6943725" y="3209925"/>
            <a:ext cx="4705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验证规范 </a:t>
            </a:r>
            <a:r>
              <a:rPr lang="en-US" sz="1200" b="1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★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8934450" y="35909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50423" y="149602"/>
                </a:moveTo>
                <a:cubicBezTo>
                  <a:pt x="54144" y="153323"/>
                  <a:pt x="60186" y="153323"/>
                  <a:pt x="63907" y="149602"/>
                </a:cubicBezTo>
                <a:lnTo>
                  <a:pt x="111532" y="101977"/>
                </a:lnTo>
                <a:cubicBezTo>
                  <a:pt x="115253" y="98256"/>
                  <a:pt x="115253" y="92214"/>
                  <a:pt x="111532" y="88493"/>
                </a:cubicBezTo>
                <a:cubicBezTo>
                  <a:pt x="107811" y="84773"/>
                  <a:pt x="101769" y="84773"/>
                  <a:pt x="98048" y="88493"/>
                </a:cubicBezTo>
                <a:lnTo>
                  <a:pt x="66675" y="119866"/>
                </a:lnTo>
                <a:lnTo>
                  <a:pt x="66675" y="9525"/>
                </a:lnTo>
                <a:cubicBezTo>
                  <a:pt x="66675" y="4256"/>
                  <a:pt x="62419" y="0"/>
                  <a:pt x="57150" y="0"/>
                </a:cubicBezTo>
                <a:cubicBezTo>
                  <a:pt x="51881" y="0"/>
                  <a:pt x="47625" y="4256"/>
                  <a:pt x="47625" y="9525"/>
                </a:cubicBezTo>
                <a:lnTo>
                  <a:pt x="47625" y="119866"/>
                </a:lnTo>
                <a:lnTo>
                  <a:pt x="16252" y="88493"/>
                </a:lnTo>
                <a:cubicBezTo>
                  <a:pt x="12531" y="84772"/>
                  <a:pt x="6489" y="84772"/>
                  <a:pt x="2768" y="88493"/>
                </a:cubicBezTo>
                <a:cubicBezTo>
                  <a:pt x="-953" y="92214"/>
                  <a:pt x="-953" y="98256"/>
                  <a:pt x="2768" y="101977"/>
                </a:cubicBezTo>
                <a:lnTo>
                  <a:pt x="50393" y="149602"/>
                </a:lnTo>
                <a:close/>
              </a:path>
            </a:pathLst>
          </a:custGeom>
          <a:solidFill>
            <a:srgbClr val="4A7EBB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Shape 52"/>
          <p:cNvSpPr/>
          <p:nvPr/>
        </p:nvSpPr>
        <p:spPr>
          <a:xfrm>
            <a:off x="6334125" y="38195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Text 53"/>
          <p:cNvSpPr/>
          <p:nvPr/>
        </p:nvSpPr>
        <p:spPr>
          <a:xfrm>
            <a:off x="6478860" y="3895725"/>
            <a:ext cx="171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4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6848475" y="3819525"/>
            <a:ext cx="4800600" cy="381000"/>
          </a:xfrm>
          <a:custGeom>
            <a:avLst/>
            <a:gdLst/>
            <a:ahLst/>
            <a:cxnLst/>
            <a:rect l="l" t="t" r="r" b="b"/>
            <a:pathLst>
              <a:path w="4800600" h="381000">
                <a:moveTo>
                  <a:pt x="38100" y="0"/>
                </a:moveTo>
                <a:lnTo>
                  <a:pt x="4724400" y="0"/>
                </a:lnTo>
                <a:cubicBezTo>
                  <a:pt x="4766456" y="0"/>
                  <a:pt x="4800600" y="34144"/>
                  <a:pt x="4800600" y="76200"/>
                </a:cubicBezTo>
                <a:lnTo>
                  <a:pt x="4800600" y="304800"/>
                </a:lnTo>
                <a:cubicBezTo>
                  <a:pt x="4800600" y="346856"/>
                  <a:pt x="4766456" y="381000"/>
                  <a:pt x="4724400" y="381000"/>
                </a:cubicBez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Shape 55"/>
          <p:cNvSpPr/>
          <p:nvPr/>
        </p:nvSpPr>
        <p:spPr>
          <a:xfrm>
            <a:off x="6848475" y="3819525"/>
            <a:ext cx="38100" cy="381000"/>
          </a:xfrm>
          <a:custGeom>
            <a:avLst/>
            <a:gdLst/>
            <a:ahLst/>
            <a:cxnLst/>
            <a:rect l="l" t="t" r="r" b="b"/>
            <a:pathLst>
              <a:path w="38100" h="381000">
                <a:moveTo>
                  <a:pt x="38100" y="0"/>
                </a:moveTo>
                <a:lnTo>
                  <a:pt x="38100" y="0"/>
                </a:lnTo>
                <a:lnTo>
                  <a:pt x="38100" y="381000"/>
                </a:lnTo>
                <a:lnTo>
                  <a:pt x="38100" y="381000"/>
                </a:lnTo>
                <a:cubicBezTo>
                  <a:pt x="17072" y="381000"/>
                  <a:pt x="0" y="363928"/>
                  <a:pt x="0" y="342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8" name="Text 56"/>
          <p:cNvSpPr/>
          <p:nvPr/>
        </p:nvSpPr>
        <p:spPr>
          <a:xfrm>
            <a:off x="6943725" y="3895725"/>
            <a:ext cx="4705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编码实现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6353175" y="4314825"/>
            <a:ext cx="5295900" cy="457200"/>
          </a:xfrm>
          <a:custGeom>
            <a:avLst/>
            <a:gdLst/>
            <a:ahLst/>
            <a:cxnLst/>
            <a:rect l="l" t="t" r="r" b="b"/>
            <a:pathLst>
              <a:path w="5295900" h="457200">
                <a:moveTo>
                  <a:pt x="38100" y="0"/>
                </a:moveTo>
                <a:lnTo>
                  <a:pt x="5219698" y="0"/>
                </a:lnTo>
                <a:cubicBezTo>
                  <a:pt x="5261783" y="0"/>
                  <a:pt x="5295900" y="34117"/>
                  <a:pt x="5295900" y="76202"/>
                </a:cubicBezTo>
                <a:lnTo>
                  <a:pt x="5295900" y="380998"/>
                </a:lnTo>
                <a:cubicBezTo>
                  <a:pt x="5295900" y="423083"/>
                  <a:pt x="5261783" y="457200"/>
                  <a:pt x="5219698" y="457200"/>
                </a:cubicBezTo>
                <a:lnTo>
                  <a:pt x="38100" y="457200"/>
                </a:lnTo>
                <a:cubicBezTo>
                  <a:pt x="17058" y="457200"/>
                  <a:pt x="0" y="440142"/>
                  <a:pt x="0" y="419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Shape 58"/>
          <p:cNvSpPr/>
          <p:nvPr/>
        </p:nvSpPr>
        <p:spPr>
          <a:xfrm>
            <a:off x="6353175" y="4314825"/>
            <a:ext cx="38100" cy="457200"/>
          </a:xfrm>
          <a:custGeom>
            <a:avLst/>
            <a:gdLst/>
            <a:ahLst/>
            <a:cxnLst/>
            <a:rect l="l" t="t" r="r" b="b"/>
            <a:pathLst>
              <a:path w="38100" h="457200">
                <a:moveTo>
                  <a:pt x="38100" y="0"/>
                </a:moveTo>
                <a:lnTo>
                  <a:pt x="38100" y="0"/>
                </a:lnTo>
                <a:lnTo>
                  <a:pt x="38100" y="457200"/>
                </a:lnTo>
                <a:lnTo>
                  <a:pt x="38100" y="457200"/>
                </a:lnTo>
                <a:cubicBezTo>
                  <a:pt x="17072" y="457200"/>
                  <a:pt x="0" y="440128"/>
                  <a:pt x="0" y="419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1" name="Text 59"/>
          <p:cNvSpPr/>
          <p:nvPr/>
        </p:nvSpPr>
        <p:spPr>
          <a:xfrm>
            <a:off x="6486525" y="4429125"/>
            <a:ext cx="51244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优势：</a:t>
            </a:r>
            <a:r>
              <a:rPr lang="en-US" sz="120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先达成一致，减少返工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400050" y="5086350"/>
            <a:ext cx="3714750" cy="685800"/>
          </a:xfrm>
          <a:custGeom>
            <a:avLst/>
            <a:gdLst/>
            <a:ahLst/>
            <a:cxnLst/>
            <a:rect l="l" t="t" r="r" b="b"/>
            <a:pathLst>
              <a:path w="3714750" h="685800">
                <a:moveTo>
                  <a:pt x="38100" y="0"/>
                </a:moveTo>
                <a:lnTo>
                  <a:pt x="3638551" y="0"/>
                </a:lnTo>
                <a:cubicBezTo>
                  <a:pt x="3680634" y="0"/>
                  <a:pt x="3714750" y="34116"/>
                  <a:pt x="3714750" y="76199"/>
                </a:cubicBezTo>
                <a:lnTo>
                  <a:pt x="3714750" y="609601"/>
                </a:lnTo>
                <a:cubicBezTo>
                  <a:pt x="3714750" y="651684"/>
                  <a:pt x="3680634" y="685800"/>
                  <a:pt x="3638551" y="685800"/>
                </a:cubicBez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3" name="Shape 61"/>
          <p:cNvSpPr/>
          <p:nvPr/>
        </p:nvSpPr>
        <p:spPr>
          <a:xfrm>
            <a:off x="400050" y="5086350"/>
            <a:ext cx="38100" cy="685800"/>
          </a:xfrm>
          <a:custGeom>
            <a:avLst/>
            <a:gdLst/>
            <a:ahLst/>
            <a:cxnLst/>
            <a:rect l="l" t="t" r="r" b="b"/>
            <a:pathLst>
              <a:path w="38100" h="685800">
                <a:moveTo>
                  <a:pt x="38100" y="0"/>
                </a:moveTo>
                <a:lnTo>
                  <a:pt x="38100" y="0"/>
                </a:lnTo>
                <a:lnTo>
                  <a:pt x="38100" y="685800"/>
                </a:ln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4" name="Shape 62"/>
          <p:cNvSpPr/>
          <p:nvPr/>
        </p:nvSpPr>
        <p:spPr>
          <a:xfrm>
            <a:off x="557213" y="53340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126653" y="79139"/>
                </a:moveTo>
                <a:lnTo>
                  <a:pt x="96887" y="126764"/>
                </a:lnTo>
                <a:cubicBezTo>
                  <a:pt x="95324" y="129257"/>
                  <a:pt x="92646" y="130820"/>
                  <a:pt x="89706" y="130969"/>
                </a:cubicBezTo>
                <a:cubicBezTo>
                  <a:pt x="86767" y="131118"/>
                  <a:pt x="83939" y="129778"/>
                  <a:pt x="82190" y="127397"/>
                </a:cubicBezTo>
                <a:lnTo>
                  <a:pt x="64331" y="103584"/>
                </a:lnTo>
                <a:cubicBezTo>
                  <a:pt x="61354" y="99640"/>
                  <a:pt x="62173" y="94059"/>
                  <a:pt x="66117" y="91083"/>
                </a:cubicBezTo>
                <a:cubicBezTo>
                  <a:pt x="70061" y="88106"/>
                  <a:pt x="75642" y="88925"/>
                  <a:pt x="78618" y="92869"/>
                </a:cubicBezTo>
                <a:lnTo>
                  <a:pt x="88664" y="106263"/>
                </a:lnTo>
                <a:lnTo>
                  <a:pt x="111509" y="69689"/>
                </a:lnTo>
                <a:cubicBezTo>
                  <a:pt x="114114" y="65522"/>
                  <a:pt x="119621" y="64219"/>
                  <a:pt x="123825" y="66861"/>
                </a:cubicBezTo>
                <a:cubicBezTo>
                  <a:pt x="128029" y="69503"/>
                  <a:pt x="129294" y="74972"/>
                  <a:pt x="126653" y="79177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5" name="Text 63"/>
          <p:cNvSpPr/>
          <p:nvPr/>
        </p:nvSpPr>
        <p:spPr>
          <a:xfrm>
            <a:off x="885825" y="5200650"/>
            <a:ext cx="21240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避免返工</a:t>
            </a:r>
            <a:endParaRPr lang="en-US" sz="1600" dirty="0"/>
          </a:p>
        </p:txBody>
      </p:sp>
      <p:sp>
        <p:nvSpPr>
          <p:cNvPr id="66" name="Text 64"/>
          <p:cNvSpPr/>
          <p:nvPr/>
        </p:nvSpPr>
        <p:spPr>
          <a:xfrm>
            <a:off x="885825" y="5429250"/>
            <a:ext cx="21240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人与 AI 先就"做什么"达成一致</a:t>
            </a:r>
            <a:endParaRPr lang="en-US" sz="1600" dirty="0"/>
          </a:p>
        </p:txBody>
      </p:sp>
      <p:sp>
        <p:nvSpPr>
          <p:cNvPr id="67" name="Shape 65"/>
          <p:cNvSpPr/>
          <p:nvPr/>
        </p:nvSpPr>
        <p:spPr>
          <a:xfrm>
            <a:off x="4248150" y="5086350"/>
            <a:ext cx="3714750" cy="685800"/>
          </a:xfrm>
          <a:custGeom>
            <a:avLst/>
            <a:gdLst/>
            <a:ahLst/>
            <a:cxnLst/>
            <a:rect l="l" t="t" r="r" b="b"/>
            <a:pathLst>
              <a:path w="3714750" h="685800">
                <a:moveTo>
                  <a:pt x="38100" y="0"/>
                </a:moveTo>
                <a:lnTo>
                  <a:pt x="3638551" y="0"/>
                </a:lnTo>
                <a:cubicBezTo>
                  <a:pt x="3680634" y="0"/>
                  <a:pt x="3714750" y="34116"/>
                  <a:pt x="3714750" y="76199"/>
                </a:cubicBezTo>
                <a:lnTo>
                  <a:pt x="3714750" y="609601"/>
                </a:lnTo>
                <a:cubicBezTo>
                  <a:pt x="3714750" y="651684"/>
                  <a:pt x="3680634" y="685800"/>
                  <a:pt x="3638551" y="685800"/>
                </a:cubicBez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8" name="Shape 66"/>
          <p:cNvSpPr/>
          <p:nvPr/>
        </p:nvSpPr>
        <p:spPr>
          <a:xfrm>
            <a:off x="4248150" y="5086350"/>
            <a:ext cx="38100" cy="685800"/>
          </a:xfrm>
          <a:custGeom>
            <a:avLst/>
            <a:gdLst/>
            <a:ahLst/>
            <a:cxnLst/>
            <a:rect l="l" t="t" r="r" b="b"/>
            <a:pathLst>
              <a:path w="38100" h="685800">
                <a:moveTo>
                  <a:pt x="38100" y="0"/>
                </a:moveTo>
                <a:lnTo>
                  <a:pt x="38100" y="0"/>
                </a:lnTo>
                <a:lnTo>
                  <a:pt x="38100" y="685800"/>
                </a:ln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9" name="Shape 67"/>
          <p:cNvSpPr/>
          <p:nvPr/>
        </p:nvSpPr>
        <p:spPr>
          <a:xfrm>
            <a:off x="4393406" y="5334000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42875" y="53578"/>
                </a:moveTo>
                <a:cubicBezTo>
                  <a:pt x="142875" y="89743"/>
                  <a:pt x="110877" y="119063"/>
                  <a:pt x="71438" y="119063"/>
                </a:cubicBezTo>
                <a:cubicBezTo>
                  <a:pt x="61503" y="119063"/>
                  <a:pt x="52053" y="117202"/>
                  <a:pt x="43458" y="113854"/>
                </a:cubicBezTo>
                <a:lnTo>
                  <a:pt x="13097" y="129927"/>
                </a:lnTo>
                <a:cubicBezTo>
                  <a:pt x="9637" y="131750"/>
                  <a:pt x="5395" y="131118"/>
                  <a:pt x="2604" y="128364"/>
                </a:cubicBezTo>
                <a:cubicBezTo>
                  <a:pt x="-186" y="125611"/>
                  <a:pt x="-819" y="121332"/>
                  <a:pt x="1042" y="117872"/>
                </a:cubicBezTo>
                <a:lnTo>
                  <a:pt x="14288" y="92869"/>
                </a:lnTo>
                <a:cubicBezTo>
                  <a:pt x="5321" y="81930"/>
                  <a:pt x="0" y="68312"/>
                  <a:pt x="0" y="53578"/>
                </a:cubicBezTo>
                <a:cubicBezTo>
                  <a:pt x="0" y="17413"/>
                  <a:pt x="31998" y="-11906"/>
                  <a:pt x="71438" y="-11906"/>
                </a:cubicBezTo>
                <a:cubicBezTo>
                  <a:pt x="110877" y="-11906"/>
                  <a:pt x="142875" y="17413"/>
                  <a:pt x="142875" y="53578"/>
                </a:cubicBezTo>
                <a:close/>
                <a:moveTo>
                  <a:pt x="142875" y="190500"/>
                </a:moveTo>
                <a:cubicBezTo>
                  <a:pt x="107863" y="190500"/>
                  <a:pt x="78730" y="167394"/>
                  <a:pt x="72628" y="136922"/>
                </a:cubicBezTo>
                <a:cubicBezTo>
                  <a:pt x="117277" y="136364"/>
                  <a:pt x="156083" y="104589"/>
                  <a:pt x="160362" y="61503"/>
                </a:cubicBezTo>
                <a:cubicBezTo>
                  <a:pt x="191356" y="68647"/>
                  <a:pt x="214313" y="94357"/>
                  <a:pt x="214313" y="125016"/>
                </a:cubicBezTo>
                <a:cubicBezTo>
                  <a:pt x="214313" y="139750"/>
                  <a:pt x="208992" y="153367"/>
                  <a:pt x="200025" y="164306"/>
                </a:cubicBezTo>
                <a:lnTo>
                  <a:pt x="213271" y="189309"/>
                </a:lnTo>
                <a:cubicBezTo>
                  <a:pt x="215094" y="192770"/>
                  <a:pt x="214461" y="197011"/>
                  <a:pt x="211708" y="199802"/>
                </a:cubicBezTo>
                <a:cubicBezTo>
                  <a:pt x="208955" y="202592"/>
                  <a:pt x="204676" y="203225"/>
                  <a:pt x="201216" y="201364"/>
                </a:cubicBezTo>
                <a:lnTo>
                  <a:pt x="170855" y="185291"/>
                </a:lnTo>
                <a:cubicBezTo>
                  <a:pt x="162260" y="188640"/>
                  <a:pt x="152809" y="190500"/>
                  <a:pt x="142875" y="19050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0" name="Text 68"/>
          <p:cNvSpPr/>
          <p:nvPr/>
        </p:nvSpPr>
        <p:spPr>
          <a:xfrm>
            <a:off x="4733925" y="5200650"/>
            <a:ext cx="1295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减少沟通成本</a:t>
            </a:r>
            <a:endParaRPr lang="en-US" sz="1600" dirty="0"/>
          </a:p>
        </p:txBody>
      </p:sp>
      <p:sp>
        <p:nvSpPr>
          <p:cNvPr id="71" name="Text 69"/>
          <p:cNvSpPr/>
          <p:nvPr/>
        </p:nvSpPr>
        <p:spPr>
          <a:xfrm>
            <a:off x="4733925" y="5429250"/>
            <a:ext cx="1295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规范文档作为契约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8096250" y="5086350"/>
            <a:ext cx="3714750" cy="685800"/>
          </a:xfrm>
          <a:custGeom>
            <a:avLst/>
            <a:gdLst/>
            <a:ahLst/>
            <a:cxnLst/>
            <a:rect l="l" t="t" r="r" b="b"/>
            <a:pathLst>
              <a:path w="3714750" h="685800">
                <a:moveTo>
                  <a:pt x="38100" y="0"/>
                </a:moveTo>
                <a:lnTo>
                  <a:pt x="3638551" y="0"/>
                </a:lnTo>
                <a:cubicBezTo>
                  <a:pt x="3680634" y="0"/>
                  <a:pt x="3714750" y="34116"/>
                  <a:pt x="3714750" y="76199"/>
                </a:cubicBezTo>
                <a:lnTo>
                  <a:pt x="3714750" y="609601"/>
                </a:lnTo>
                <a:cubicBezTo>
                  <a:pt x="3714750" y="651684"/>
                  <a:pt x="3680634" y="685800"/>
                  <a:pt x="3638551" y="685800"/>
                </a:cubicBez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3" name="Shape 71"/>
          <p:cNvSpPr/>
          <p:nvPr/>
        </p:nvSpPr>
        <p:spPr>
          <a:xfrm>
            <a:off x="8096250" y="5086350"/>
            <a:ext cx="38100" cy="685800"/>
          </a:xfrm>
          <a:custGeom>
            <a:avLst/>
            <a:gdLst/>
            <a:ahLst/>
            <a:cxnLst/>
            <a:rect l="l" t="t" r="r" b="b"/>
            <a:pathLst>
              <a:path w="38100" h="685800">
                <a:moveTo>
                  <a:pt x="38100" y="0"/>
                </a:moveTo>
                <a:lnTo>
                  <a:pt x="38100" y="0"/>
                </a:lnTo>
                <a:lnTo>
                  <a:pt x="38100" y="685800"/>
                </a:lnTo>
                <a:lnTo>
                  <a:pt x="38100" y="685800"/>
                </a:lnTo>
                <a:cubicBezTo>
                  <a:pt x="17072" y="685800"/>
                  <a:pt x="0" y="668728"/>
                  <a:pt x="0" y="6477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4" name="Shape 72"/>
          <p:cNvSpPr/>
          <p:nvPr/>
        </p:nvSpPr>
        <p:spPr>
          <a:xfrm>
            <a:off x="8241506" y="5334000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07156" y="23812"/>
                </a:moveTo>
                <a:cubicBezTo>
                  <a:pt x="146596" y="23812"/>
                  <a:pt x="178594" y="55811"/>
                  <a:pt x="178594" y="95250"/>
                </a:cubicBezTo>
                <a:cubicBezTo>
                  <a:pt x="178594" y="134689"/>
                  <a:pt x="146596" y="166688"/>
                  <a:pt x="107156" y="166688"/>
                </a:cubicBezTo>
                <a:cubicBezTo>
                  <a:pt x="82897" y="166688"/>
                  <a:pt x="61429" y="154595"/>
                  <a:pt x="48518" y="136066"/>
                </a:cubicBezTo>
                <a:cubicBezTo>
                  <a:pt x="44760" y="130671"/>
                  <a:pt x="37319" y="129369"/>
                  <a:pt x="31924" y="133127"/>
                </a:cubicBezTo>
                <a:cubicBezTo>
                  <a:pt x="26529" y="136885"/>
                  <a:pt x="25226" y="144326"/>
                  <a:pt x="28984" y="149721"/>
                </a:cubicBezTo>
                <a:cubicBezTo>
                  <a:pt x="46174" y="174352"/>
                  <a:pt x="74786" y="190500"/>
                  <a:pt x="107156" y="190500"/>
                </a:cubicBezTo>
                <a:cubicBezTo>
                  <a:pt x="159767" y="190500"/>
                  <a:pt x="202406" y="147861"/>
                  <a:pt x="202406" y="95250"/>
                </a:cubicBezTo>
                <a:cubicBezTo>
                  <a:pt x="202406" y="42639"/>
                  <a:pt x="159767" y="0"/>
                  <a:pt x="107156" y="0"/>
                </a:cubicBezTo>
                <a:cubicBezTo>
                  <a:pt x="75270" y="0"/>
                  <a:pt x="47067" y="15664"/>
                  <a:pt x="29766" y="39700"/>
                </a:cubicBezTo>
                <a:lnTo>
                  <a:pt x="29766" y="29766"/>
                </a:lnTo>
                <a:cubicBezTo>
                  <a:pt x="29766" y="23180"/>
                  <a:pt x="24445" y="17859"/>
                  <a:pt x="17859" y="17859"/>
                </a:cubicBezTo>
                <a:cubicBezTo>
                  <a:pt x="11274" y="17859"/>
                  <a:pt x="5953" y="23180"/>
                  <a:pt x="5953" y="29766"/>
                </a:cubicBezTo>
                <a:lnTo>
                  <a:pt x="5953" y="71438"/>
                </a:lnTo>
                <a:cubicBezTo>
                  <a:pt x="5953" y="78023"/>
                  <a:pt x="11274" y="83344"/>
                  <a:pt x="17859" y="83344"/>
                </a:cubicBezTo>
                <a:lnTo>
                  <a:pt x="27012" y="83344"/>
                </a:lnTo>
                <a:cubicBezTo>
                  <a:pt x="27198" y="83344"/>
                  <a:pt x="27384" y="83344"/>
                  <a:pt x="27570" y="83344"/>
                </a:cubicBezTo>
                <a:lnTo>
                  <a:pt x="59568" y="83344"/>
                </a:lnTo>
                <a:cubicBezTo>
                  <a:pt x="66154" y="83344"/>
                  <a:pt x="71475" y="78023"/>
                  <a:pt x="71475" y="71438"/>
                </a:cubicBezTo>
                <a:cubicBezTo>
                  <a:pt x="71475" y="64852"/>
                  <a:pt x="66154" y="59531"/>
                  <a:pt x="59568" y="59531"/>
                </a:cubicBezTo>
                <a:lnTo>
                  <a:pt x="45318" y="59531"/>
                </a:lnTo>
                <a:cubicBezTo>
                  <a:pt x="57634" y="38174"/>
                  <a:pt x="80739" y="23812"/>
                  <a:pt x="107156" y="23812"/>
                </a:cubicBezTo>
                <a:close/>
                <a:moveTo>
                  <a:pt x="116086" y="56555"/>
                </a:moveTo>
                <a:cubicBezTo>
                  <a:pt x="116086" y="51606"/>
                  <a:pt x="112105" y="47625"/>
                  <a:pt x="107156" y="47625"/>
                </a:cubicBezTo>
                <a:cubicBezTo>
                  <a:pt x="102208" y="47625"/>
                  <a:pt x="98227" y="51606"/>
                  <a:pt x="98227" y="56555"/>
                </a:cubicBezTo>
                <a:lnTo>
                  <a:pt x="98227" y="95250"/>
                </a:lnTo>
                <a:cubicBezTo>
                  <a:pt x="98227" y="97631"/>
                  <a:pt x="99157" y="99901"/>
                  <a:pt x="100831" y="101575"/>
                </a:cubicBezTo>
                <a:lnTo>
                  <a:pt x="127620" y="128364"/>
                </a:lnTo>
                <a:cubicBezTo>
                  <a:pt x="131118" y="131862"/>
                  <a:pt x="136773" y="131862"/>
                  <a:pt x="140233" y="128364"/>
                </a:cubicBezTo>
                <a:cubicBezTo>
                  <a:pt x="143694" y="124867"/>
                  <a:pt x="143731" y="119211"/>
                  <a:pt x="140233" y="115751"/>
                </a:cubicBezTo>
                <a:lnTo>
                  <a:pt x="116049" y="91567"/>
                </a:lnTo>
                <a:lnTo>
                  <a:pt x="116049" y="56555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5" name="Text 73"/>
          <p:cNvSpPr/>
          <p:nvPr/>
        </p:nvSpPr>
        <p:spPr>
          <a:xfrm>
            <a:off x="8582025" y="5200650"/>
            <a:ext cx="144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便于追溯</a:t>
            </a:r>
            <a:endParaRPr lang="en-US" sz="1600" dirty="0"/>
          </a:p>
        </p:txBody>
      </p:sp>
      <p:sp>
        <p:nvSpPr>
          <p:cNvPr id="76" name="Text 74"/>
          <p:cNvSpPr/>
          <p:nvPr/>
        </p:nvSpPr>
        <p:spPr>
          <a:xfrm>
            <a:off x="8582025" y="5429250"/>
            <a:ext cx="144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规范可以版本化管理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A7EBB">
                  <a:alpha val="20000"/>
                </a:srgbClr>
              </a:gs>
              <a:gs pos="50000">
                <a:srgbClr val="1A1D21"/>
              </a:gs>
              <a:gs pos="100000">
                <a:srgbClr val="1A1D21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781050" y="367665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1200150" y="0"/>
                </a:moveTo>
                <a:lnTo>
                  <a:pt x="1200150" y="0"/>
                </a:lnTo>
                <a:cubicBezTo>
                  <a:pt x="1862531" y="0"/>
                  <a:pt x="2400300" y="537769"/>
                  <a:pt x="2400300" y="1200150"/>
                </a:cubicBezTo>
                <a:lnTo>
                  <a:pt x="2400300" y="1200150"/>
                </a:lnTo>
                <a:cubicBezTo>
                  <a:pt x="2400300" y="1862531"/>
                  <a:pt x="1862531" y="2400300"/>
                  <a:pt x="1200150" y="2400300"/>
                </a:cubicBezTo>
                <a:lnTo>
                  <a:pt x="1200150" y="2400300"/>
                </a:lnTo>
                <a:cubicBezTo>
                  <a:pt x="537769" y="2400300"/>
                  <a:pt x="0" y="1862531"/>
                  <a:pt x="0" y="1200150"/>
                </a:cubicBezTo>
                <a:lnTo>
                  <a:pt x="0" y="1200150"/>
                </a:lnTo>
                <a:cubicBezTo>
                  <a:pt x="0" y="537769"/>
                  <a:pt x="537769" y="0"/>
                  <a:pt x="12001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4A7EBB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1238250" y="4133850"/>
            <a:ext cx="1485900" cy="1485900"/>
          </a:xfrm>
          <a:custGeom>
            <a:avLst/>
            <a:gdLst/>
            <a:ahLst/>
            <a:cxnLst/>
            <a:rect l="l" t="t" r="r" b="b"/>
            <a:pathLst>
              <a:path w="1485900" h="1485900">
                <a:moveTo>
                  <a:pt x="742950" y="0"/>
                </a:moveTo>
                <a:lnTo>
                  <a:pt x="742950" y="0"/>
                </a:lnTo>
                <a:cubicBezTo>
                  <a:pt x="1152995" y="0"/>
                  <a:pt x="1485900" y="332905"/>
                  <a:pt x="1485900" y="742950"/>
                </a:cubicBezTo>
                <a:lnTo>
                  <a:pt x="1485900" y="742950"/>
                </a:lnTo>
                <a:cubicBezTo>
                  <a:pt x="1485900" y="1152995"/>
                  <a:pt x="1152995" y="1485900"/>
                  <a:pt x="742950" y="1485900"/>
                </a:cubicBezTo>
                <a:lnTo>
                  <a:pt x="742950" y="1485900"/>
                </a:lnTo>
                <a:cubicBezTo>
                  <a:pt x="332905" y="1485900"/>
                  <a:pt x="0" y="1152995"/>
                  <a:pt x="0" y="742950"/>
                </a:cubicBezTo>
                <a:lnTo>
                  <a:pt x="0" y="742950"/>
                </a:lnTo>
                <a:cubicBezTo>
                  <a:pt x="0" y="332905"/>
                  <a:pt x="332905" y="0"/>
                  <a:pt x="7429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9A443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385763" y="1963341"/>
            <a:ext cx="1476375" cy="428625"/>
          </a:xfrm>
          <a:custGeom>
            <a:avLst/>
            <a:gdLst/>
            <a:ahLst/>
            <a:cxnLst/>
            <a:rect l="l" t="t" r="r" b="b"/>
            <a:pathLst>
              <a:path w="1476375" h="428625">
                <a:moveTo>
                  <a:pt x="76201" y="0"/>
                </a:moveTo>
                <a:lnTo>
                  <a:pt x="1400174" y="0"/>
                </a:lnTo>
                <a:cubicBezTo>
                  <a:pt x="1442259" y="0"/>
                  <a:pt x="1476375" y="34116"/>
                  <a:pt x="1476375" y="76201"/>
                </a:cubicBezTo>
                <a:lnTo>
                  <a:pt x="1476375" y="352424"/>
                </a:lnTo>
                <a:cubicBezTo>
                  <a:pt x="1476375" y="394509"/>
                  <a:pt x="1442259" y="428625"/>
                  <a:pt x="1400174" y="428625"/>
                </a:cubicBezTo>
                <a:lnTo>
                  <a:pt x="76201" y="428625"/>
                </a:lnTo>
                <a:cubicBezTo>
                  <a:pt x="34116" y="428625"/>
                  <a:pt x="0" y="394509"/>
                  <a:pt x="0" y="352424"/>
                </a:cubicBezTo>
                <a:lnTo>
                  <a:pt x="0" y="76201"/>
                </a:lnTo>
                <a:cubicBezTo>
                  <a:pt x="0" y="34145"/>
                  <a:pt x="34145" y="0"/>
                  <a:pt x="762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 w="12700">
            <a:solidFill>
              <a:srgbClr val="4A7EBB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542925" y="2058591"/>
            <a:ext cx="124971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kern="0" spc="68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CHAPTER 02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2625328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安装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81000" y="3711178"/>
            <a:ext cx="65436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快速安装与环境配置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81000" y="4747022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1447800" y="4632722"/>
            <a:ext cx="1428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Node.js 环境准备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4757" y="364757"/>
            <a:ext cx="11535438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kern="0" spc="57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INSTALLATION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64757" y="656562"/>
            <a:ext cx="11626627" cy="3647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585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前置要求与安装命令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69316" y="1171782"/>
            <a:ext cx="5644613" cy="3328407"/>
          </a:xfrm>
          <a:custGeom>
            <a:avLst/>
            <a:gdLst/>
            <a:ahLst/>
            <a:cxnLst/>
            <a:rect l="l" t="t" r="r" b="b"/>
            <a:pathLst>
              <a:path w="5644613" h="3328407">
                <a:moveTo>
                  <a:pt x="72959" y="0"/>
                </a:moveTo>
                <a:lnTo>
                  <a:pt x="5571655" y="0"/>
                </a:lnTo>
                <a:cubicBezTo>
                  <a:pt x="5611949" y="0"/>
                  <a:pt x="5644613" y="32665"/>
                  <a:pt x="5644613" y="72959"/>
                </a:cubicBezTo>
                <a:lnTo>
                  <a:pt x="5644613" y="3255448"/>
                </a:lnTo>
                <a:cubicBezTo>
                  <a:pt x="5644613" y="3295742"/>
                  <a:pt x="5611949" y="3328407"/>
                  <a:pt x="5571655" y="3328407"/>
                </a:cubicBezTo>
                <a:lnTo>
                  <a:pt x="72959" y="3328407"/>
                </a:lnTo>
                <a:cubicBezTo>
                  <a:pt x="32665" y="3328407"/>
                  <a:pt x="0" y="3295742"/>
                  <a:pt x="0" y="3255448"/>
                </a:cubicBezTo>
                <a:lnTo>
                  <a:pt x="0" y="72959"/>
                </a:lnTo>
                <a:cubicBezTo>
                  <a:pt x="0" y="32665"/>
                  <a:pt x="32665" y="0"/>
                  <a:pt x="72959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74492" y="1340482"/>
            <a:ext cx="164141" cy="218854"/>
          </a:xfrm>
          <a:custGeom>
            <a:avLst/>
            <a:gdLst/>
            <a:ahLst/>
            <a:cxnLst/>
            <a:rect l="l" t="t" r="r" b="b"/>
            <a:pathLst>
              <a:path w="164141" h="218854">
                <a:moveTo>
                  <a:pt x="133108" y="13678"/>
                </a:moveTo>
                <a:lnTo>
                  <a:pt x="136784" y="13678"/>
                </a:lnTo>
                <a:cubicBezTo>
                  <a:pt x="151873" y="13678"/>
                  <a:pt x="164141" y="25946"/>
                  <a:pt x="164141" y="41035"/>
                </a:cubicBezTo>
                <a:lnTo>
                  <a:pt x="164141" y="191497"/>
                </a:lnTo>
                <a:cubicBezTo>
                  <a:pt x="164141" y="206586"/>
                  <a:pt x="151873" y="218854"/>
                  <a:pt x="136784" y="218854"/>
                </a:cubicBezTo>
                <a:lnTo>
                  <a:pt x="27357" y="218854"/>
                </a:lnTo>
                <a:cubicBezTo>
                  <a:pt x="12268" y="218854"/>
                  <a:pt x="0" y="206586"/>
                  <a:pt x="0" y="191497"/>
                </a:cubicBezTo>
                <a:lnTo>
                  <a:pt x="0" y="41035"/>
                </a:lnTo>
                <a:cubicBezTo>
                  <a:pt x="0" y="25946"/>
                  <a:pt x="12268" y="13678"/>
                  <a:pt x="27357" y="13678"/>
                </a:cubicBezTo>
                <a:lnTo>
                  <a:pt x="31033" y="13678"/>
                </a:lnTo>
                <a:cubicBezTo>
                  <a:pt x="35735" y="5514"/>
                  <a:pt x="44583" y="0"/>
                  <a:pt x="54714" y="0"/>
                </a:cubicBezTo>
                <a:lnTo>
                  <a:pt x="109427" y="0"/>
                </a:lnTo>
                <a:cubicBezTo>
                  <a:pt x="119558" y="0"/>
                  <a:pt x="128406" y="5514"/>
                  <a:pt x="133108" y="13678"/>
                </a:cubicBezTo>
                <a:close/>
                <a:moveTo>
                  <a:pt x="106007" y="47874"/>
                </a:moveTo>
                <a:cubicBezTo>
                  <a:pt x="111693" y="47874"/>
                  <a:pt x="116266" y="43301"/>
                  <a:pt x="116266" y="37616"/>
                </a:cubicBezTo>
                <a:cubicBezTo>
                  <a:pt x="116266" y="31930"/>
                  <a:pt x="111693" y="27357"/>
                  <a:pt x="106007" y="27357"/>
                </a:cubicBezTo>
                <a:lnTo>
                  <a:pt x="58133" y="27357"/>
                </a:lnTo>
                <a:cubicBezTo>
                  <a:pt x="52448" y="27357"/>
                  <a:pt x="47874" y="31930"/>
                  <a:pt x="47874" y="37616"/>
                </a:cubicBezTo>
                <a:cubicBezTo>
                  <a:pt x="47874" y="43301"/>
                  <a:pt x="52448" y="47874"/>
                  <a:pt x="58133" y="47874"/>
                </a:cubicBezTo>
                <a:lnTo>
                  <a:pt x="106007" y="47874"/>
                </a:lnTo>
                <a:close/>
                <a:moveTo>
                  <a:pt x="118147" y="111436"/>
                </a:moveTo>
                <a:cubicBezTo>
                  <a:pt x="121139" y="106649"/>
                  <a:pt x="119686" y="100322"/>
                  <a:pt x="114898" y="97288"/>
                </a:cubicBezTo>
                <a:cubicBezTo>
                  <a:pt x="110111" y="94253"/>
                  <a:pt x="103785" y="95749"/>
                  <a:pt x="100750" y="100536"/>
                </a:cubicBezTo>
                <a:lnTo>
                  <a:pt x="74504" y="142554"/>
                </a:lnTo>
                <a:lnTo>
                  <a:pt x="62963" y="127166"/>
                </a:lnTo>
                <a:cubicBezTo>
                  <a:pt x="59544" y="122635"/>
                  <a:pt x="53132" y="121695"/>
                  <a:pt x="48601" y="125114"/>
                </a:cubicBezTo>
                <a:cubicBezTo>
                  <a:pt x="44070" y="128534"/>
                  <a:pt x="43130" y="134946"/>
                  <a:pt x="46549" y="139477"/>
                </a:cubicBezTo>
                <a:lnTo>
                  <a:pt x="67067" y="166834"/>
                </a:lnTo>
                <a:cubicBezTo>
                  <a:pt x="69076" y="169526"/>
                  <a:pt x="72324" y="171065"/>
                  <a:pt x="75701" y="170937"/>
                </a:cubicBezTo>
                <a:cubicBezTo>
                  <a:pt x="79078" y="170809"/>
                  <a:pt x="82156" y="169014"/>
                  <a:pt x="83951" y="166107"/>
                </a:cubicBezTo>
                <a:lnTo>
                  <a:pt x="118147" y="111393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902773" y="1322244"/>
            <a:ext cx="820703" cy="2553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3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前置要求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38016" y="1687001"/>
            <a:ext cx="5325451" cy="1167222"/>
          </a:xfrm>
          <a:custGeom>
            <a:avLst/>
            <a:gdLst/>
            <a:ahLst/>
            <a:cxnLst/>
            <a:rect l="l" t="t" r="r" b="b"/>
            <a:pathLst>
              <a:path w="5325451" h="1167222">
                <a:moveTo>
                  <a:pt x="36476" y="0"/>
                </a:moveTo>
                <a:lnTo>
                  <a:pt x="5252500" y="0"/>
                </a:lnTo>
                <a:cubicBezTo>
                  <a:pt x="5292790" y="0"/>
                  <a:pt x="5325451" y="32661"/>
                  <a:pt x="5325451" y="72951"/>
                </a:cubicBezTo>
                <a:lnTo>
                  <a:pt x="5325451" y="1094271"/>
                </a:lnTo>
                <a:cubicBezTo>
                  <a:pt x="5325451" y="1134561"/>
                  <a:pt x="5292790" y="1167222"/>
                  <a:pt x="5252500" y="1167222"/>
                </a:cubicBezTo>
                <a:lnTo>
                  <a:pt x="36476" y="1167222"/>
                </a:lnTo>
                <a:cubicBezTo>
                  <a:pt x="16331" y="1167222"/>
                  <a:pt x="0" y="1150891"/>
                  <a:pt x="0" y="1130746"/>
                </a:cubicBez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538016" y="1687001"/>
            <a:ext cx="36476" cy="1167222"/>
          </a:xfrm>
          <a:custGeom>
            <a:avLst/>
            <a:gdLst/>
            <a:ahLst/>
            <a:cxnLst/>
            <a:rect l="l" t="t" r="r" b="b"/>
            <a:pathLst>
              <a:path w="36476" h="1167222">
                <a:moveTo>
                  <a:pt x="36476" y="0"/>
                </a:moveTo>
                <a:lnTo>
                  <a:pt x="36476" y="0"/>
                </a:lnTo>
                <a:lnTo>
                  <a:pt x="36476" y="1167222"/>
                </a:lnTo>
                <a:lnTo>
                  <a:pt x="36476" y="1167222"/>
                </a:lnTo>
                <a:cubicBezTo>
                  <a:pt x="16331" y="1167222"/>
                  <a:pt x="0" y="1150891"/>
                  <a:pt x="0" y="1130746"/>
                </a:cubicBez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699877" y="1814666"/>
            <a:ext cx="159581" cy="182378"/>
          </a:xfrm>
          <a:custGeom>
            <a:avLst/>
            <a:gdLst/>
            <a:ahLst/>
            <a:cxnLst/>
            <a:rect l="l" t="t" r="r" b="b"/>
            <a:pathLst>
              <a:path w="159581" h="182378">
                <a:moveTo>
                  <a:pt x="79969" y="180954"/>
                </a:moveTo>
                <a:cubicBezTo>
                  <a:pt x="77582" y="180954"/>
                  <a:pt x="75160" y="180312"/>
                  <a:pt x="73058" y="179101"/>
                </a:cubicBezTo>
                <a:lnTo>
                  <a:pt x="51080" y="166100"/>
                </a:lnTo>
                <a:cubicBezTo>
                  <a:pt x="47803" y="164247"/>
                  <a:pt x="49406" y="163606"/>
                  <a:pt x="50475" y="163250"/>
                </a:cubicBezTo>
                <a:cubicBezTo>
                  <a:pt x="54856" y="161718"/>
                  <a:pt x="55747" y="161398"/>
                  <a:pt x="60413" y="158726"/>
                </a:cubicBezTo>
                <a:cubicBezTo>
                  <a:pt x="60912" y="158441"/>
                  <a:pt x="61553" y="158548"/>
                  <a:pt x="62051" y="158869"/>
                </a:cubicBezTo>
                <a:lnTo>
                  <a:pt x="78936" y="168878"/>
                </a:lnTo>
                <a:cubicBezTo>
                  <a:pt x="79541" y="169234"/>
                  <a:pt x="80396" y="169234"/>
                  <a:pt x="80966" y="168878"/>
                </a:cubicBezTo>
                <a:lnTo>
                  <a:pt x="146758" y="130906"/>
                </a:lnTo>
                <a:cubicBezTo>
                  <a:pt x="147363" y="130550"/>
                  <a:pt x="147755" y="129838"/>
                  <a:pt x="147755" y="129125"/>
                </a:cubicBezTo>
                <a:lnTo>
                  <a:pt x="147755" y="53182"/>
                </a:lnTo>
                <a:cubicBezTo>
                  <a:pt x="147755" y="52434"/>
                  <a:pt x="147363" y="51757"/>
                  <a:pt x="146722" y="51365"/>
                </a:cubicBezTo>
                <a:lnTo>
                  <a:pt x="80966" y="13429"/>
                </a:lnTo>
                <a:cubicBezTo>
                  <a:pt x="80361" y="13073"/>
                  <a:pt x="79541" y="13073"/>
                  <a:pt x="78936" y="13429"/>
                </a:cubicBezTo>
                <a:lnTo>
                  <a:pt x="13215" y="51401"/>
                </a:lnTo>
                <a:cubicBezTo>
                  <a:pt x="12574" y="51757"/>
                  <a:pt x="12182" y="52469"/>
                  <a:pt x="12182" y="53217"/>
                </a:cubicBezTo>
                <a:lnTo>
                  <a:pt x="12182" y="129125"/>
                </a:lnTo>
                <a:cubicBezTo>
                  <a:pt x="12182" y="129838"/>
                  <a:pt x="12574" y="130550"/>
                  <a:pt x="13215" y="130871"/>
                </a:cubicBezTo>
                <a:lnTo>
                  <a:pt x="31239" y="141272"/>
                </a:lnTo>
                <a:cubicBezTo>
                  <a:pt x="41035" y="146152"/>
                  <a:pt x="47019" y="140417"/>
                  <a:pt x="47019" y="134611"/>
                </a:cubicBezTo>
                <a:lnTo>
                  <a:pt x="47019" y="59665"/>
                </a:lnTo>
                <a:cubicBezTo>
                  <a:pt x="47019" y="58596"/>
                  <a:pt x="47874" y="57777"/>
                  <a:pt x="48943" y="57777"/>
                </a:cubicBezTo>
                <a:lnTo>
                  <a:pt x="57278" y="57777"/>
                </a:lnTo>
                <a:cubicBezTo>
                  <a:pt x="58311" y="57777"/>
                  <a:pt x="59202" y="58596"/>
                  <a:pt x="59202" y="59665"/>
                </a:cubicBezTo>
                <a:lnTo>
                  <a:pt x="59202" y="134647"/>
                </a:lnTo>
                <a:cubicBezTo>
                  <a:pt x="59202" y="147684"/>
                  <a:pt x="52078" y="155164"/>
                  <a:pt x="39717" y="155164"/>
                </a:cubicBezTo>
                <a:cubicBezTo>
                  <a:pt x="35906" y="155164"/>
                  <a:pt x="32914" y="155164"/>
                  <a:pt x="24578" y="151032"/>
                </a:cubicBezTo>
                <a:lnTo>
                  <a:pt x="7338" y="141094"/>
                </a:lnTo>
                <a:cubicBezTo>
                  <a:pt x="3063" y="138636"/>
                  <a:pt x="427" y="134041"/>
                  <a:pt x="427" y="129090"/>
                </a:cubicBezTo>
                <a:lnTo>
                  <a:pt x="427" y="53182"/>
                </a:lnTo>
                <a:cubicBezTo>
                  <a:pt x="427" y="48266"/>
                  <a:pt x="3063" y="43635"/>
                  <a:pt x="7338" y="41178"/>
                </a:cubicBezTo>
                <a:lnTo>
                  <a:pt x="73058" y="3206"/>
                </a:lnTo>
                <a:cubicBezTo>
                  <a:pt x="77226" y="855"/>
                  <a:pt x="82747" y="855"/>
                  <a:pt x="86879" y="3206"/>
                </a:cubicBezTo>
                <a:lnTo>
                  <a:pt x="152671" y="41213"/>
                </a:lnTo>
                <a:cubicBezTo>
                  <a:pt x="156945" y="43671"/>
                  <a:pt x="159581" y="48266"/>
                  <a:pt x="159581" y="53217"/>
                </a:cubicBezTo>
                <a:lnTo>
                  <a:pt x="159581" y="129125"/>
                </a:lnTo>
                <a:cubicBezTo>
                  <a:pt x="159581" y="134041"/>
                  <a:pt x="156945" y="138636"/>
                  <a:pt x="152671" y="141130"/>
                </a:cubicBezTo>
                <a:lnTo>
                  <a:pt x="86879" y="179101"/>
                </a:lnTo>
                <a:cubicBezTo>
                  <a:pt x="84777" y="180312"/>
                  <a:pt x="82391" y="180954"/>
                  <a:pt x="79969" y="180954"/>
                </a:cubicBezTo>
                <a:close/>
                <a:moveTo>
                  <a:pt x="133079" y="106114"/>
                </a:moveTo>
                <a:cubicBezTo>
                  <a:pt x="133079" y="91902"/>
                  <a:pt x="123462" y="88126"/>
                  <a:pt x="103265" y="85454"/>
                </a:cubicBezTo>
                <a:cubicBezTo>
                  <a:pt x="82818" y="82747"/>
                  <a:pt x="80752" y="81358"/>
                  <a:pt x="80752" y="76585"/>
                </a:cubicBezTo>
                <a:cubicBezTo>
                  <a:pt x="80752" y="72631"/>
                  <a:pt x="82498" y="67359"/>
                  <a:pt x="97637" y="67359"/>
                </a:cubicBezTo>
                <a:cubicBezTo>
                  <a:pt x="111137" y="67359"/>
                  <a:pt x="116124" y="70280"/>
                  <a:pt x="118190" y="79399"/>
                </a:cubicBezTo>
                <a:cubicBezTo>
                  <a:pt x="118368" y="80254"/>
                  <a:pt x="119152" y="80895"/>
                  <a:pt x="120042" y="80895"/>
                </a:cubicBezTo>
                <a:lnTo>
                  <a:pt x="128591" y="80895"/>
                </a:lnTo>
                <a:cubicBezTo>
                  <a:pt x="129125" y="80895"/>
                  <a:pt x="129624" y="80681"/>
                  <a:pt x="129980" y="80289"/>
                </a:cubicBezTo>
                <a:cubicBezTo>
                  <a:pt x="130336" y="79897"/>
                  <a:pt x="130515" y="79363"/>
                  <a:pt x="130479" y="78829"/>
                </a:cubicBezTo>
                <a:cubicBezTo>
                  <a:pt x="129161" y="63120"/>
                  <a:pt x="118724" y="55818"/>
                  <a:pt x="97637" y="55818"/>
                </a:cubicBezTo>
                <a:cubicBezTo>
                  <a:pt x="78864" y="55818"/>
                  <a:pt x="67680" y="63726"/>
                  <a:pt x="67680" y="77012"/>
                </a:cubicBezTo>
                <a:cubicBezTo>
                  <a:pt x="67680" y="91403"/>
                  <a:pt x="78829" y="95392"/>
                  <a:pt x="96817" y="97174"/>
                </a:cubicBezTo>
                <a:cubicBezTo>
                  <a:pt x="118368" y="99275"/>
                  <a:pt x="120042" y="102445"/>
                  <a:pt x="120042" y="106684"/>
                </a:cubicBezTo>
                <a:cubicBezTo>
                  <a:pt x="120042" y="114022"/>
                  <a:pt x="114129" y="117157"/>
                  <a:pt x="100273" y="117157"/>
                </a:cubicBezTo>
                <a:cubicBezTo>
                  <a:pt x="82854" y="117157"/>
                  <a:pt x="79043" y="112775"/>
                  <a:pt x="77760" y="104120"/>
                </a:cubicBezTo>
                <a:cubicBezTo>
                  <a:pt x="77618" y="103193"/>
                  <a:pt x="76834" y="102517"/>
                  <a:pt x="75872" y="102517"/>
                </a:cubicBezTo>
                <a:lnTo>
                  <a:pt x="67359" y="102517"/>
                </a:lnTo>
                <a:cubicBezTo>
                  <a:pt x="66290" y="102517"/>
                  <a:pt x="65471" y="103372"/>
                  <a:pt x="65471" y="104405"/>
                </a:cubicBezTo>
                <a:cubicBezTo>
                  <a:pt x="65471" y="115483"/>
                  <a:pt x="71491" y="128698"/>
                  <a:pt x="100308" y="128698"/>
                </a:cubicBezTo>
                <a:cubicBezTo>
                  <a:pt x="121111" y="128662"/>
                  <a:pt x="133079" y="120434"/>
                  <a:pt x="133079" y="10611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966606" y="1796428"/>
            <a:ext cx="592730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Node.js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65681" y="2088233"/>
            <a:ext cx="5161310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20.19.0</a:t>
            </a:r>
            <a:r>
              <a:rPr lang="en-US" sz="1149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或更高版本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665681" y="2380039"/>
            <a:ext cx="5088359" cy="364757"/>
          </a:xfrm>
          <a:custGeom>
            <a:avLst/>
            <a:gdLst/>
            <a:ahLst/>
            <a:cxnLst/>
            <a:rect l="l" t="t" r="r" b="b"/>
            <a:pathLst>
              <a:path w="5088359" h="364757">
                <a:moveTo>
                  <a:pt x="72951" y="0"/>
                </a:moveTo>
                <a:lnTo>
                  <a:pt x="5015408" y="0"/>
                </a:lnTo>
                <a:cubicBezTo>
                  <a:pt x="5055698" y="0"/>
                  <a:pt x="5088359" y="32661"/>
                  <a:pt x="5088359" y="72951"/>
                </a:cubicBezTo>
                <a:lnTo>
                  <a:pt x="5088359" y="291806"/>
                </a:lnTo>
                <a:cubicBezTo>
                  <a:pt x="5088359" y="332095"/>
                  <a:pt x="5055698" y="364757"/>
                  <a:pt x="5015408" y="364757"/>
                </a:cubicBezTo>
                <a:lnTo>
                  <a:pt x="72951" y="364757"/>
                </a:lnTo>
                <a:cubicBezTo>
                  <a:pt x="32661" y="364757"/>
                  <a:pt x="0" y="332095"/>
                  <a:pt x="0" y="291806"/>
                </a:cubicBezTo>
                <a:lnTo>
                  <a:pt x="0" y="72951"/>
                </a:lnTo>
                <a:cubicBezTo>
                  <a:pt x="0" y="32661"/>
                  <a:pt x="32661" y="0"/>
                  <a:pt x="7295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1"/>
          <p:cNvSpPr/>
          <p:nvPr/>
        </p:nvSpPr>
        <p:spPr>
          <a:xfrm>
            <a:off x="665681" y="2380039"/>
            <a:ext cx="5161310" cy="364757"/>
          </a:xfrm>
          <a:prstGeom prst="rect">
            <a:avLst/>
          </a:prstGeom>
          <a:noFill/>
          <a:ln/>
        </p:spPr>
        <p:txBody>
          <a:bodyPr wrap="square" lIns="72951" tIns="72951" rIns="72951" bIns="72951" rtlCol="0" anchor="ctr"/>
          <a:lstStyle/>
          <a:p>
            <a:pPr>
              <a:lnSpc>
                <a:spcPct val="130000"/>
              </a:lnSpc>
            </a:pPr>
            <a:r>
              <a:rPr lang="en-US" sz="1149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node --version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38016" y="2963650"/>
            <a:ext cx="5325451" cy="729514"/>
          </a:xfrm>
          <a:custGeom>
            <a:avLst/>
            <a:gdLst/>
            <a:ahLst/>
            <a:cxnLst/>
            <a:rect l="l" t="t" r="r" b="b"/>
            <a:pathLst>
              <a:path w="5325451" h="729514">
                <a:moveTo>
                  <a:pt x="36476" y="0"/>
                </a:moveTo>
                <a:lnTo>
                  <a:pt x="5252500" y="0"/>
                </a:lnTo>
                <a:cubicBezTo>
                  <a:pt x="5292790" y="0"/>
                  <a:pt x="5325451" y="32661"/>
                  <a:pt x="5325451" y="72951"/>
                </a:cubicBezTo>
                <a:lnTo>
                  <a:pt x="5325451" y="656562"/>
                </a:lnTo>
                <a:cubicBezTo>
                  <a:pt x="5325451" y="696852"/>
                  <a:pt x="5292790" y="729514"/>
                  <a:pt x="5252500" y="729514"/>
                </a:cubicBezTo>
                <a:lnTo>
                  <a:pt x="36476" y="729514"/>
                </a:lnTo>
                <a:cubicBezTo>
                  <a:pt x="16331" y="729514"/>
                  <a:pt x="0" y="713183"/>
                  <a:pt x="0" y="693038"/>
                </a:cubicBez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3"/>
          <p:cNvSpPr/>
          <p:nvPr/>
        </p:nvSpPr>
        <p:spPr>
          <a:xfrm>
            <a:off x="538016" y="2963650"/>
            <a:ext cx="36476" cy="729514"/>
          </a:xfrm>
          <a:custGeom>
            <a:avLst/>
            <a:gdLst/>
            <a:ahLst/>
            <a:cxnLst/>
            <a:rect l="l" t="t" r="r" b="b"/>
            <a:pathLst>
              <a:path w="36476" h="729514">
                <a:moveTo>
                  <a:pt x="36476" y="0"/>
                </a:moveTo>
                <a:lnTo>
                  <a:pt x="36476" y="0"/>
                </a:lnTo>
                <a:lnTo>
                  <a:pt x="36476" y="729514"/>
                </a:lnTo>
                <a:lnTo>
                  <a:pt x="36476" y="729514"/>
                </a:lnTo>
                <a:cubicBezTo>
                  <a:pt x="16331" y="729514"/>
                  <a:pt x="0" y="713183"/>
                  <a:pt x="0" y="693038"/>
                </a:cubicBez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Shape 14"/>
          <p:cNvSpPr/>
          <p:nvPr/>
        </p:nvSpPr>
        <p:spPr>
          <a:xfrm>
            <a:off x="699877" y="3091315"/>
            <a:ext cx="159581" cy="182378"/>
          </a:xfrm>
          <a:custGeom>
            <a:avLst/>
            <a:gdLst/>
            <a:ahLst/>
            <a:cxnLst/>
            <a:rect l="l" t="t" r="r" b="b"/>
            <a:pathLst>
              <a:path w="159581" h="182378">
                <a:moveTo>
                  <a:pt x="131583" y="45595"/>
                </a:moveTo>
                <a:lnTo>
                  <a:pt x="119365" y="28497"/>
                </a:lnTo>
                <a:lnTo>
                  <a:pt x="40251" y="28497"/>
                </a:lnTo>
                <a:lnTo>
                  <a:pt x="28034" y="45595"/>
                </a:lnTo>
                <a:lnTo>
                  <a:pt x="131583" y="45595"/>
                </a:lnTo>
                <a:close/>
                <a:moveTo>
                  <a:pt x="0" y="52897"/>
                </a:moveTo>
                <a:cubicBezTo>
                  <a:pt x="0" y="48159"/>
                  <a:pt x="1496" y="43529"/>
                  <a:pt x="4239" y="39646"/>
                </a:cubicBezTo>
                <a:lnTo>
                  <a:pt x="21693" y="15246"/>
                </a:lnTo>
                <a:cubicBezTo>
                  <a:pt x="25968" y="9261"/>
                  <a:pt x="32878" y="5699"/>
                  <a:pt x="40216" y="5699"/>
                </a:cubicBezTo>
                <a:lnTo>
                  <a:pt x="119330" y="5699"/>
                </a:lnTo>
                <a:cubicBezTo>
                  <a:pt x="126703" y="5699"/>
                  <a:pt x="133614" y="9261"/>
                  <a:pt x="137888" y="15246"/>
                </a:cubicBezTo>
                <a:lnTo>
                  <a:pt x="155307" y="39646"/>
                </a:lnTo>
                <a:cubicBezTo>
                  <a:pt x="158085" y="43529"/>
                  <a:pt x="159546" y="48159"/>
                  <a:pt x="159546" y="52897"/>
                </a:cubicBezTo>
                <a:lnTo>
                  <a:pt x="159581" y="148182"/>
                </a:lnTo>
                <a:cubicBezTo>
                  <a:pt x="159581" y="160757"/>
                  <a:pt x="149358" y="170980"/>
                  <a:pt x="136784" y="170980"/>
                </a:cubicBezTo>
                <a:lnTo>
                  <a:pt x="22797" y="170980"/>
                </a:lnTo>
                <a:cubicBezTo>
                  <a:pt x="10223" y="170980"/>
                  <a:pt x="0" y="160757"/>
                  <a:pt x="0" y="148182"/>
                </a:cubicBezTo>
                <a:lnTo>
                  <a:pt x="0" y="52897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966606" y="3073077"/>
            <a:ext cx="656562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包管理器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65681" y="3364883"/>
            <a:ext cx="5161310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npm、pnpm、yarn 或 bun（任选其一）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24338" y="3807150"/>
            <a:ext cx="5334570" cy="446827"/>
          </a:xfrm>
          <a:custGeom>
            <a:avLst/>
            <a:gdLst/>
            <a:ahLst/>
            <a:cxnLst/>
            <a:rect l="l" t="t" r="r" b="b"/>
            <a:pathLst>
              <a:path w="5334570" h="446827">
                <a:moveTo>
                  <a:pt x="72953" y="0"/>
                </a:moveTo>
                <a:lnTo>
                  <a:pt x="5261616" y="0"/>
                </a:lnTo>
                <a:cubicBezTo>
                  <a:pt x="5301908" y="0"/>
                  <a:pt x="5334570" y="32662"/>
                  <a:pt x="5334570" y="72953"/>
                </a:cubicBezTo>
                <a:lnTo>
                  <a:pt x="5334570" y="373874"/>
                </a:lnTo>
                <a:cubicBezTo>
                  <a:pt x="5334570" y="414165"/>
                  <a:pt x="5301908" y="446827"/>
                  <a:pt x="5261616" y="446827"/>
                </a:cubicBezTo>
                <a:lnTo>
                  <a:pt x="72953" y="446827"/>
                </a:lnTo>
                <a:cubicBezTo>
                  <a:pt x="32689" y="446827"/>
                  <a:pt x="0" y="414138"/>
                  <a:pt x="0" y="373874"/>
                </a:cubicBezTo>
                <a:lnTo>
                  <a:pt x="0" y="72953"/>
                </a:lnTo>
                <a:cubicBezTo>
                  <a:pt x="0" y="32689"/>
                  <a:pt x="32689" y="0"/>
                  <a:pt x="72953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Shape 18"/>
          <p:cNvSpPr/>
          <p:nvPr/>
        </p:nvSpPr>
        <p:spPr>
          <a:xfrm>
            <a:off x="674800" y="3957613"/>
            <a:ext cx="109427" cy="145903"/>
          </a:xfrm>
          <a:custGeom>
            <a:avLst/>
            <a:gdLst/>
            <a:ahLst/>
            <a:cxnLst/>
            <a:rect l="l" t="t" r="r" b="b"/>
            <a:pathLst>
              <a:path w="109427" h="145903">
                <a:moveTo>
                  <a:pt x="83467" y="109427"/>
                </a:moveTo>
                <a:cubicBezTo>
                  <a:pt x="85547" y="103072"/>
                  <a:pt x="89707" y="97316"/>
                  <a:pt x="94409" y="92358"/>
                </a:cubicBezTo>
                <a:cubicBezTo>
                  <a:pt x="103728" y="82555"/>
                  <a:pt x="109427" y="69304"/>
                  <a:pt x="109427" y="54714"/>
                </a:cubicBezTo>
                <a:cubicBezTo>
                  <a:pt x="109427" y="24507"/>
                  <a:pt x="84920" y="0"/>
                  <a:pt x="54714" y="0"/>
                </a:cubicBezTo>
                <a:cubicBezTo>
                  <a:pt x="24507" y="0"/>
                  <a:pt x="0" y="24507"/>
                  <a:pt x="0" y="54714"/>
                </a:cubicBezTo>
                <a:cubicBezTo>
                  <a:pt x="0" y="69304"/>
                  <a:pt x="5699" y="82555"/>
                  <a:pt x="15018" y="92358"/>
                </a:cubicBezTo>
                <a:cubicBezTo>
                  <a:pt x="19720" y="97316"/>
                  <a:pt x="23909" y="103072"/>
                  <a:pt x="25960" y="109427"/>
                </a:cubicBezTo>
                <a:lnTo>
                  <a:pt x="83438" y="109427"/>
                </a:lnTo>
                <a:close/>
                <a:moveTo>
                  <a:pt x="82070" y="123105"/>
                </a:moveTo>
                <a:lnTo>
                  <a:pt x="27357" y="123105"/>
                </a:lnTo>
                <a:lnTo>
                  <a:pt x="27357" y="127665"/>
                </a:lnTo>
                <a:cubicBezTo>
                  <a:pt x="27357" y="140260"/>
                  <a:pt x="37559" y="150462"/>
                  <a:pt x="50154" y="150462"/>
                </a:cubicBezTo>
                <a:lnTo>
                  <a:pt x="59273" y="150462"/>
                </a:lnTo>
                <a:cubicBezTo>
                  <a:pt x="71869" y="150462"/>
                  <a:pt x="82070" y="140260"/>
                  <a:pt x="82070" y="127665"/>
                </a:cubicBezTo>
                <a:lnTo>
                  <a:pt x="82070" y="123105"/>
                </a:lnTo>
                <a:close/>
                <a:moveTo>
                  <a:pt x="52434" y="31916"/>
                </a:moveTo>
                <a:cubicBezTo>
                  <a:pt x="41092" y="31916"/>
                  <a:pt x="31916" y="41092"/>
                  <a:pt x="31916" y="52434"/>
                </a:cubicBezTo>
                <a:cubicBezTo>
                  <a:pt x="31916" y="56224"/>
                  <a:pt x="28867" y="59273"/>
                  <a:pt x="25077" y="59273"/>
                </a:cubicBezTo>
                <a:cubicBezTo>
                  <a:pt x="21287" y="59273"/>
                  <a:pt x="18238" y="56224"/>
                  <a:pt x="18238" y="52434"/>
                </a:cubicBezTo>
                <a:cubicBezTo>
                  <a:pt x="18238" y="33541"/>
                  <a:pt x="33541" y="18238"/>
                  <a:pt x="52434" y="18238"/>
                </a:cubicBezTo>
                <a:cubicBezTo>
                  <a:pt x="56224" y="18238"/>
                  <a:pt x="59273" y="21287"/>
                  <a:pt x="59273" y="25077"/>
                </a:cubicBezTo>
                <a:cubicBezTo>
                  <a:pt x="59273" y="28867"/>
                  <a:pt x="56224" y="31916"/>
                  <a:pt x="52434" y="31916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873084" y="3921137"/>
            <a:ext cx="4944789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提示：</a:t>
            </a:r>
            <a:r>
              <a:rPr lang="en-US" sz="1149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版本过低？使用 </a:t>
            </a:r>
            <a:r>
              <a:rPr lang="en-US" sz="1149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nvm </a:t>
            </a:r>
            <a:r>
              <a:rPr lang="en-US" sz="1149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或 </a:t>
            </a:r>
            <a:r>
              <a:rPr lang="en-US" sz="1149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fnm </a:t>
            </a:r>
            <a:r>
              <a:rPr lang="en-US" sz="1149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管理 Node.js 版本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6172941" y="1171782"/>
            <a:ext cx="5644613" cy="3328407"/>
          </a:xfrm>
          <a:custGeom>
            <a:avLst/>
            <a:gdLst/>
            <a:ahLst/>
            <a:cxnLst/>
            <a:rect l="l" t="t" r="r" b="b"/>
            <a:pathLst>
              <a:path w="5644613" h="3328407">
                <a:moveTo>
                  <a:pt x="72959" y="0"/>
                </a:moveTo>
                <a:lnTo>
                  <a:pt x="5571655" y="0"/>
                </a:lnTo>
                <a:cubicBezTo>
                  <a:pt x="5611949" y="0"/>
                  <a:pt x="5644613" y="32665"/>
                  <a:pt x="5644613" y="72959"/>
                </a:cubicBezTo>
                <a:lnTo>
                  <a:pt x="5644613" y="3255448"/>
                </a:lnTo>
                <a:cubicBezTo>
                  <a:pt x="5644613" y="3295742"/>
                  <a:pt x="5611949" y="3328407"/>
                  <a:pt x="5571655" y="3328407"/>
                </a:cubicBezTo>
                <a:lnTo>
                  <a:pt x="72959" y="3328407"/>
                </a:lnTo>
                <a:cubicBezTo>
                  <a:pt x="32665" y="3328407"/>
                  <a:pt x="0" y="3295742"/>
                  <a:pt x="0" y="3255448"/>
                </a:cubicBezTo>
                <a:lnTo>
                  <a:pt x="0" y="72959"/>
                </a:lnTo>
                <a:cubicBezTo>
                  <a:pt x="0" y="32665"/>
                  <a:pt x="32665" y="0"/>
                  <a:pt x="72959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6350760" y="1340482"/>
            <a:ext cx="218854" cy="218854"/>
          </a:xfrm>
          <a:custGeom>
            <a:avLst/>
            <a:gdLst/>
            <a:ahLst/>
            <a:cxnLst/>
            <a:rect l="l" t="t" r="r" b="b"/>
            <a:pathLst>
              <a:path w="218854" h="218854">
                <a:moveTo>
                  <a:pt x="4018" y="50696"/>
                </a:moveTo>
                <a:cubicBezTo>
                  <a:pt x="-1325" y="45352"/>
                  <a:pt x="-1325" y="36675"/>
                  <a:pt x="4018" y="31332"/>
                </a:cubicBezTo>
                <a:cubicBezTo>
                  <a:pt x="9361" y="25989"/>
                  <a:pt x="18038" y="25989"/>
                  <a:pt x="23381" y="31332"/>
                </a:cubicBezTo>
                <a:lnTo>
                  <a:pt x="91773" y="99724"/>
                </a:lnTo>
                <a:cubicBezTo>
                  <a:pt x="97117" y="105067"/>
                  <a:pt x="97117" y="113744"/>
                  <a:pt x="91773" y="119087"/>
                </a:cubicBezTo>
                <a:lnTo>
                  <a:pt x="23381" y="187479"/>
                </a:lnTo>
                <a:cubicBezTo>
                  <a:pt x="18038" y="192822"/>
                  <a:pt x="9361" y="192822"/>
                  <a:pt x="4018" y="187479"/>
                </a:cubicBezTo>
                <a:cubicBezTo>
                  <a:pt x="-1325" y="182136"/>
                  <a:pt x="-1325" y="173459"/>
                  <a:pt x="4018" y="168116"/>
                </a:cubicBezTo>
                <a:lnTo>
                  <a:pt x="62707" y="109427"/>
                </a:lnTo>
                <a:lnTo>
                  <a:pt x="4018" y="50696"/>
                </a:lnTo>
                <a:close/>
                <a:moveTo>
                  <a:pt x="95749" y="164141"/>
                </a:moveTo>
                <a:lnTo>
                  <a:pt x="205176" y="164141"/>
                </a:lnTo>
                <a:cubicBezTo>
                  <a:pt x="212742" y="164141"/>
                  <a:pt x="218854" y="170253"/>
                  <a:pt x="218854" y="177819"/>
                </a:cubicBezTo>
                <a:cubicBezTo>
                  <a:pt x="218854" y="185385"/>
                  <a:pt x="212742" y="191497"/>
                  <a:pt x="205176" y="191497"/>
                </a:cubicBezTo>
                <a:lnTo>
                  <a:pt x="95749" y="191497"/>
                </a:lnTo>
                <a:cubicBezTo>
                  <a:pt x="88183" y="191497"/>
                  <a:pt x="82070" y="185385"/>
                  <a:pt x="82070" y="177819"/>
                </a:cubicBezTo>
                <a:cubicBezTo>
                  <a:pt x="82070" y="170253"/>
                  <a:pt x="88183" y="164141"/>
                  <a:pt x="95749" y="164141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6706398" y="1322244"/>
            <a:ext cx="820703" cy="2553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3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安装命令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6341641" y="1687001"/>
            <a:ext cx="5325451" cy="875417"/>
          </a:xfrm>
          <a:custGeom>
            <a:avLst/>
            <a:gdLst/>
            <a:ahLst/>
            <a:cxnLst/>
            <a:rect l="l" t="t" r="r" b="b"/>
            <a:pathLst>
              <a:path w="5325451" h="875417">
                <a:moveTo>
                  <a:pt x="36476" y="0"/>
                </a:moveTo>
                <a:lnTo>
                  <a:pt x="5252503" y="0"/>
                </a:lnTo>
                <a:cubicBezTo>
                  <a:pt x="5292764" y="0"/>
                  <a:pt x="5325451" y="32687"/>
                  <a:pt x="5325451" y="72948"/>
                </a:cubicBezTo>
                <a:lnTo>
                  <a:pt x="5325451" y="802468"/>
                </a:lnTo>
                <a:cubicBezTo>
                  <a:pt x="5325451" y="842756"/>
                  <a:pt x="5292791" y="875417"/>
                  <a:pt x="5252503" y="875417"/>
                </a:cubicBezTo>
                <a:lnTo>
                  <a:pt x="36476" y="875417"/>
                </a:lnTo>
                <a:cubicBezTo>
                  <a:pt x="16331" y="875417"/>
                  <a:pt x="0" y="859086"/>
                  <a:pt x="0" y="838941"/>
                </a:cubicBezTo>
                <a:lnTo>
                  <a:pt x="0" y="36476"/>
                </a:lnTo>
                <a:cubicBezTo>
                  <a:pt x="0" y="16344"/>
                  <a:pt x="16344" y="0"/>
                  <a:pt x="364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Shape 24"/>
          <p:cNvSpPr/>
          <p:nvPr/>
        </p:nvSpPr>
        <p:spPr>
          <a:xfrm>
            <a:off x="6341641" y="1687001"/>
            <a:ext cx="36476" cy="875417"/>
          </a:xfrm>
          <a:custGeom>
            <a:avLst/>
            <a:gdLst/>
            <a:ahLst/>
            <a:cxnLst/>
            <a:rect l="l" t="t" r="r" b="b"/>
            <a:pathLst>
              <a:path w="36476" h="875417">
                <a:moveTo>
                  <a:pt x="36476" y="0"/>
                </a:moveTo>
                <a:lnTo>
                  <a:pt x="36476" y="0"/>
                </a:lnTo>
                <a:lnTo>
                  <a:pt x="36476" y="875417"/>
                </a:lnTo>
                <a:lnTo>
                  <a:pt x="36476" y="875417"/>
                </a:lnTo>
                <a:cubicBezTo>
                  <a:pt x="16331" y="875417"/>
                  <a:pt x="0" y="859086"/>
                  <a:pt x="0" y="838941"/>
                </a:cubicBez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5"/>
          <p:cNvSpPr/>
          <p:nvPr/>
        </p:nvSpPr>
        <p:spPr>
          <a:xfrm>
            <a:off x="6478425" y="1832904"/>
            <a:ext cx="164141" cy="145903"/>
          </a:xfrm>
          <a:custGeom>
            <a:avLst/>
            <a:gdLst/>
            <a:ahLst/>
            <a:cxnLst/>
            <a:rect l="l" t="t" r="r" b="b"/>
            <a:pathLst>
              <a:path w="164141" h="145903">
                <a:moveTo>
                  <a:pt x="82070" y="82070"/>
                </a:moveTo>
                <a:lnTo>
                  <a:pt x="72951" y="82070"/>
                </a:lnTo>
                <a:lnTo>
                  <a:pt x="72951" y="63832"/>
                </a:lnTo>
                <a:lnTo>
                  <a:pt x="82070" y="63832"/>
                </a:lnTo>
                <a:lnTo>
                  <a:pt x="82070" y="82070"/>
                </a:lnTo>
                <a:close/>
                <a:moveTo>
                  <a:pt x="164141" y="45595"/>
                </a:moveTo>
                <a:lnTo>
                  <a:pt x="164141" y="100308"/>
                </a:lnTo>
                <a:lnTo>
                  <a:pt x="82070" y="100308"/>
                </a:lnTo>
                <a:lnTo>
                  <a:pt x="82070" y="109427"/>
                </a:lnTo>
                <a:lnTo>
                  <a:pt x="45595" y="109427"/>
                </a:lnTo>
                <a:lnTo>
                  <a:pt x="45595" y="100308"/>
                </a:lnTo>
                <a:lnTo>
                  <a:pt x="0" y="100308"/>
                </a:lnTo>
                <a:lnTo>
                  <a:pt x="0" y="45595"/>
                </a:lnTo>
                <a:lnTo>
                  <a:pt x="164141" y="45595"/>
                </a:lnTo>
                <a:close/>
                <a:moveTo>
                  <a:pt x="45595" y="54714"/>
                </a:moveTo>
                <a:lnTo>
                  <a:pt x="9119" y="54714"/>
                </a:lnTo>
                <a:lnTo>
                  <a:pt x="9119" y="91189"/>
                </a:lnTo>
                <a:lnTo>
                  <a:pt x="27357" y="91189"/>
                </a:lnTo>
                <a:lnTo>
                  <a:pt x="27357" y="63832"/>
                </a:lnTo>
                <a:lnTo>
                  <a:pt x="36476" y="63832"/>
                </a:lnTo>
                <a:lnTo>
                  <a:pt x="36476" y="91189"/>
                </a:lnTo>
                <a:lnTo>
                  <a:pt x="45595" y="91189"/>
                </a:lnTo>
                <a:lnTo>
                  <a:pt x="45595" y="54714"/>
                </a:lnTo>
                <a:close/>
                <a:moveTo>
                  <a:pt x="91189" y="54714"/>
                </a:moveTo>
                <a:lnTo>
                  <a:pt x="54714" y="54714"/>
                </a:lnTo>
                <a:lnTo>
                  <a:pt x="54714" y="100308"/>
                </a:lnTo>
                <a:lnTo>
                  <a:pt x="72951" y="100308"/>
                </a:lnTo>
                <a:lnTo>
                  <a:pt x="72951" y="91189"/>
                </a:lnTo>
                <a:lnTo>
                  <a:pt x="91189" y="91189"/>
                </a:lnTo>
                <a:lnTo>
                  <a:pt x="91189" y="54714"/>
                </a:lnTo>
                <a:close/>
                <a:moveTo>
                  <a:pt x="155022" y="54714"/>
                </a:moveTo>
                <a:lnTo>
                  <a:pt x="100308" y="54714"/>
                </a:lnTo>
                <a:lnTo>
                  <a:pt x="100308" y="91189"/>
                </a:lnTo>
                <a:lnTo>
                  <a:pt x="118546" y="91189"/>
                </a:lnTo>
                <a:lnTo>
                  <a:pt x="118546" y="63832"/>
                </a:lnTo>
                <a:lnTo>
                  <a:pt x="127665" y="63832"/>
                </a:lnTo>
                <a:lnTo>
                  <a:pt x="127665" y="91189"/>
                </a:lnTo>
                <a:lnTo>
                  <a:pt x="136784" y="91189"/>
                </a:lnTo>
                <a:lnTo>
                  <a:pt x="136784" y="63832"/>
                </a:lnTo>
                <a:lnTo>
                  <a:pt x="145903" y="63832"/>
                </a:lnTo>
                <a:lnTo>
                  <a:pt x="145903" y="91189"/>
                </a:lnTo>
                <a:lnTo>
                  <a:pt x="155022" y="91189"/>
                </a:lnTo>
                <a:lnTo>
                  <a:pt x="155022" y="54714"/>
                </a:ln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6704065" y="1796428"/>
            <a:ext cx="4926551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npm（推荐）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6469306" y="2088233"/>
            <a:ext cx="5088359" cy="364757"/>
          </a:xfrm>
          <a:custGeom>
            <a:avLst/>
            <a:gdLst/>
            <a:ahLst/>
            <a:cxnLst/>
            <a:rect l="l" t="t" r="r" b="b"/>
            <a:pathLst>
              <a:path w="5088359" h="364757">
                <a:moveTo>
                  <a:pt x="72951" y="0"/>
                </a:moveTo>
                <a:lnTo>
                  <a:pt x="5015408" y="0"/>
                </a:lnTo>
                <a:cubicBezTo>
                  <a:pt x="5055698" y="0"/>
                  <a:pt x="5088359" y="32661"/>
                  <a:pt x="5088359" y="72951"/>
                </a:cubicBezTo>
                <a:lnTo>
                  <a:pt x="5088359" y="291806"/>
                </a:lnTo>
                <a:cubicBezTo>
                  <a:pt x="5088359" y="332095"/>
                  <a:pt x="5055698" y="364757"/>
                  <a:pt x="5015408" y="364757"/>
                </a:cubicBezTo>
                <a:lnTo>
                  <a:pt x="72951" y="364757"/>
                </a:lnTo>
                <a:cubicBezTo>
                  <a:pt x="32661" y="364757"/>
                  <a:pt x="0" y="332095"/>
                  <a:pt x="0" y="291806"/>
                </a:cubicBezTo>
                <a:lnTo>
                  <a:pt x="0" y="72951"/>
                </a:lnTo>
                <a:cubicBezTo>
                  <a:pt x="0" y="32661"/>
                  <a:pt x="32661" y="0"/>
                  <a:pt x="7295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8"/>
          <p:cNvSpPr/>
          <p:nvPr/>
        </p:nvSpPr>
        <p:spPr>
          <a:xfrm>
            <a:off x="6469306" y="2088233"/>
            <a:ext cx="5161310" cy="364757"/>
          </a:xfrm>
          <a:prstGeom prst="rect">
            <a:avLst/>
          </a:prstGeom>
          <a:noFill/>
          <a:ln/>
        </p:spPr>
        <p:txBody>
          <a:bodyPr wrap="square" lIns="72951" tIns="72951" rIns="72951" bIns="72951" rtlCol="0" anchor="ctr"/>
          <a:lstStyle/>
          <a:p>
            <a:pPr>
              <a:lnSpc>
                <a:spcPct val="130000"/>
              </a:lnSpc>
            </a:pPr>
            <a:r>
              <a:rPr lang="en-US" sz="1149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npm install -g @fission-ai/openspec@latest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6341641" y="2671844"/>
            <a:ext cx="5325451" cy="875417"/>
          </a:xfrm>
          <a:custGeom>
            <a:avLst/>
            <a:gdLst/>
            <a:ahLst/>
            <a:cxnLst/>
            <a:rect l="l" t="t" r="r" b="b"/>
            <a:pathLst>
              <a:path w="5325451" h="875417">
                <a:moveTo>
                  <a:pt x="36476" y="0"/>
                </a:moveTo>
                <a:lnTo>
                  <a:pt x="5252503" y="0"/>
                </a:lnTo>
                <a:cubicBezTo>
                  <a:pt x="5292764" y="0"/>
                  <a:pt x="5325451" y="32687"/>
                  <a:pt x="5325451" y="72948"/>
                </a:cubicBezTo>
                <a:lnTo>
                  <a:pt x="5325451" y="802468"/>
                </a:lnTo>
                <a:cubicBezTo>
                  <a:pt x="5325451" y="842756"/>
                  <a:pt x="5292791" y="875417"/>
                  <a:pt x="5252503" y="875417"/>
                </a:cubicBezTo>
                <a:lnTo>
                  <a:pt x="36476" y="875417"/>
                </a:lnTo>
                <a:cubicBezTo>
                  <a:pt x="16331" y="875417"/>
                  <a:pt x="0" y="859086"/>
                  <a:pt x="0" y="838941"/>
                </a:cubicBezTo>
                <a:lnTo>
                  <a:pt x="0" y="36476"/>
                </a:lnTo>
                <a:cubicBezTo>
                  <a:pt x="0" y="16344"/>
                  <a:pt x="16344" y="0"/>
                  <a:pt x="364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Shape 30"/>
          <p:cNvSpPr/>
          <p:nvPr/>
        </p:nvSpPr>
        <p:spPr>
          <a:xfrm>
            <a:off x="6341641" y="2671844"/>
            <a:ext cx="36476" cy="875417"/>
          </a:xfrm>
          <a:custGeom>
            <a:avLst/>
            <a:gdLst/>
            <a:ahLst/>
            <a:cxnLst/>
            <a:rect l="l" t="t" r="r" b="b"/>
            <a:pathLst>
              <a:path w="36476" h="875417">
                <a:moveTo>
                  <a:pt x="36476" y="0"/>
                </a:moveTo>
                <a:lnTo>
                  <a:pt x="36476" y="0"/>
                </a:lnTo>
                <a:lnTo>
                  <a:pt x="36476" y="875417"/>
                </a:lnTo>
                <a:lnTo>
                  <a:pt x="36476" y="875417"/>
                </a:lnTo>
                <a:cubicBezTo>
                  <a:pt x="16331" y="875417"/>
                  <a:pt x="0" y="859086"/>
                  <a:pt x="0" y="838941"/>
                </a:cubicBez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Shape 31"/>
          <p:cNvSpPr/>
          <p:nvPr/>
        </p:nvSpPr>
        <p:spPr>
          <a:xfrm>
            <a:off x="6496663" y="2817747"/>
            <a:ext cx="127665" cy="145903"/>
          </a:xfrm>
          <a:custGeom>
            <a:avLst/>
            <a:gdLst/>
            <a:ahLst/>
            <a:cxnLst/>
            <a:rect l="l" t="t" r="r" b="b"/>
            <a:pathLst>
              <a:path w="127665" h="145903">
                <a:moveTo>
                  <a:pt x="96547" y="-2821"/>
                </a:moveTo>
                <a:cubicBezTo>
                  <a:pt x="99938" y="-370"/>
                  <a:pt x="101192" y="4075"/>
                  <a:pt x="99653" y="7951"/>
                </a:cubicBezTo>
                <a:lnTo>
                  <a:pt x="77311" y="63832"/>
                </a:lnTo>
                <a:lnTo>
                  <a:pt x="118546" y="63832"/>
                </a:lnTo>
                <a:cubicBezTo>
                  <a:pt x="122393" y="63832"/>
                  <a:pt x="125813" y="66226"/>
                  <a:pt x="127123" y="69845"/>
                </a:cubicBezTo>
                <a:cubicBezTo>
                  <a:pt x="128434" y="73464"/>
                  <a:pt x="127323" y="77511"/>
                  <a:pt x="124388" y="79962"/>
                </a:cubicBezTo>
                <a:lnTo>
                  <a:pt x="42318" y="148353"/>
                </a:lnTo>
                <a:cubicBezTo>
                  <a:pt x="39097" y="151032"/>
                  <a:pt x="34509" y="151175"/>
                  <a:pt x="31118" y="148724"/>
                </a:cubicBezTo>
                <a:cubicBezTo>
                  <a:pt x="27727" y="146273"/>
                  <a:pt x="26473" y="141828"/>
                  <a:pt x="28012" y="137952"/>
                </a:cubicBezTo>
                <a:lnTo>
                  <a:pt x="50354" y="82070"/>
                </a:lnTo>
                <a:lnTo>
                  <a:pt x="9119" y="82070"/>
                </a:lnTo>
                <a:cubicBezTo>
                  <a:pt x="5272" y="82070"/>
                  <a:pt x="1852" y="79677"/>
                  <a:pt x="541" y="76058"/>
                </a:cubicBezTo>
                <a:cubicBezTo>
                  <a:pt x="-769" y="72438"/>
                  <a:pt x="342" y="68392"/>
                  <a:pt x="3277" y="65941"/>
                </a:cubicBezTo>
                <a:lnTo>
                  <a:pt x="85347" y="-2451"/>
                </a:lnTo>
                <a:cubicBezTo>
                  <a:pt x="88568" y="-5129"/>
                  <a:pt x="93155" y="-5272"/>
                  <a:pt x="96547" y="-2821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Text 32"/>
          <p:cNvSpPr/>
          <p:nvPr/>
        </p:nvSpPr>
        <p:spPr>
          <a:xfrm>
            <a:off x="6704065" y="2781272"/>
            <a:ext cx="4926551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pnpm（速度更快）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469306" y="3073077"/>
            <a:ext cx="5088359" cy="364757"/>
          </a:xfrm>
          <a:custGeom>
            <a:avLst/>
            <a:gdLst/>
            <a:ahLst/>
            <a:cxnLst/>
            <a:rect l="l" t="t" r="r" b="b"/>
            <a:pathLst>
              <a:path w="5088359" h="364757">
                <a:moveTo>
                  <a:pt x="72951" y="0"/>
                </a:moveTo>
                <a:lnTo>
                  <a:pt x="5015408" y="0"/>
                </a:lnTo>
                <a:cubicBezTo>
                  <a:pt x="5055698" y="0"/>
                  <a:pt x="5088359" y="32661"/>
                  <a:pt x="5088359" y="72951"/>
                </a:cubicBezTo>
                <a:lnTo>
                  <a:pt x="5088359" y="291806"/>
                </a:lnTo>
                <a:cubicBezTo>
                  <a:pt x="5088359" y="332095"/>
                  <a:pt x="5055698" y="364757"/>
                  <a:pt x="5015408" y="364757"/>
                </a:cubicBezTo>
                <a:lnTo>
                  <a:pt x="72951" y="364757"/>
                </a:lnTo>
                <a:cubicBezTo>
                  <a:pt x="32661" y="364757"/>
                  <a:pt x="0" y="332095"/>
                  <a:pt x="0" y="291806"/>
                </a:cubicBezTo>
                <a:lnTo>
                  <a:pt x="0" y="72951"/>
                </a:lnTo>
                <a:cubicBezTo>
                  <a:pt x="0" y="32661"/>
                  <a:pt x="32661" y="0"/>
                  <a:pt x="7295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6469306" y="3073077"/>
            <a:ext cx="5161310" cy="364757"/>
          </a:xfrm>
          <a:prstGeom prst="rect">
            <a:avLst/>
          </a:prstGeom>
          <a:noFill/>
          <a:ln/>
        </p:spPr>
        <p:txBody>
          <a:bodyPr wrap="square" lIns="72951" tIns="72951" rIns="72951" bIns="72951" rtlCol="0" anchor="ctr"/>
          <a:lstStyle/>
          <a:p>
            <a:pPr>
              <a:lnSpc>
                <a:spcPct val="130000"/>
              </a:lnSpc>
            </a:pPr>
            <a:r>
              <a:rPr lang="en-US" sz="1149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pnpm add -g @fission-ai/openspec@latest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6341641" y="3656688"/>
            <a:ext cx="2617131" cy="693038"/>
          </a:xfrm>
          <a:custGeom>
            <a:avLst/>
            <a:gdLst/>
            <a:ahLst/>
            <a:cxnLst/>
            <a:rect l="l" t="t" r="r" b="b"/>
            <a:pathLst>
              <a:path w="2617131" h="693038">
                <a:moveTo>
                  <a:pt x="36476" y="0"/>
                </a:moveTo>
                <a:lnTo>
                  <a:pt x="2544182" y="0"/>
                </a:lnTo>
                <a:cubicBezTo>
                  <a:pt x="2584443" y="0"/>
                  <a:pt x="2617131" y="32687"/>
                  <a:pt x="2617131" y="72949"/>
                </a:cubicBezTo>
                <a:lnTo>
                  <a:pt x="2617131" y="620089"/>
                </a:lnTo>
                <a:cubicBezTo>
                  <a:pt x="2617131" y="660378"/>
                  <a:pt x="2584470" y="693038"/>
                  <a:pt x="2544182" y="693038"/>
                </a:cubicBezTo>
                <a:lnTo>
                  <a:pt x="36476" y="693038"/>
                </a:lnTo>
                <a:cubicBezTo>
                  <a:pt x="16331" y="693038"/>
                  <a:pt x="0" y="676707"/>
                  <a:pt x="0" y="656562"/>
                </a:cubicBezTo>
                <a:lnTo>
                  <a:pt x="0" y="36476"/>
                </a:lnTo>
                <a:cubicBezTo>
                  <a:pt x="0" y="16344"/>
                  <a:pt x="16344" y="0"/>
                  <a:pt x="364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Shape 36"/>
          <p:cNvSpPr/>
          <p:nvPr/>
        </p:nvSpPr>
        <p:spPr>
          <a:xfrm>
            <a:off x="6341641" y="3656688"/>
            <a:ext cx="36476" cy="693038"/>
          </a:xfrm>
          <a:custGeom>
            <a:avLst/>
            <a:gdLst/>
            <a:ahLst/>
            <a:cxnLst/>
            <a:rect l="l" t="t" r="r" b="b"/>
            <a:pathLst>
              <a:path w="36476" h="693038">
                <a:moveTo>
                  <a:pt x="36476" y="0"/>
                </a:moveTo>
                <a:lnTo>
                  <a:pt x="36476" y="0"/>
                </a:lnTo>
                <a:lnTo>
                  <a:pt x="36476" y="693038"/>
                </a:lnTo>
                <a:lnTo>
                  <a:pt x="36476" y="693038"/>
                </a:lnTo>
                <a:cubicBezTo>
                  <a:pt x="16331" y="693038"/>
                  <a:pt x="0" y="676707"/>
                  <a:pt x="0" y="656562"/>
                </a:cubicBez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Text 37"/>
          <p:cNvSpPr/>
          <p:nvPr/>
        </p:nvSpPr>
        <p:spPr>
          <a:xfrm>
            <a:off x="6432830" y="3729639"/>
            <a:ext cx="2525942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yarn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6432830" y="3984969"/>
            <a:ext cx="2452990" cy="291806"/>
          </a:xfrm>
          <a:custGeom>
            <a:avLst/>
            <a:gdLst/>
            <a:ahLst/>
            <a:cxnLst/>
            <a:rect l="l" t="t" r="r" b="b"/>
            <a:pathLst>
              <a:path w="2452990" h="291806">
                <a:moveTo>
                  <a:pt x="36476" y="0"/>
                </a:moveTo>
                <a:lnTo>
                  <a:pt x="2416515" y="0"/>
                </a:lnTo>
                <a:cubicBezTo>
                  <a:pt x="2436660" y="0"/>
                  <a:pt x="2452990" y="16331"/>
                  <a:pt x="2452990" y="36476"/>
                </a:cubicBezTo>
                <a:lnTo>
                  <a:pt x="2452990" y="255330"/>
                </a:lnTo>
                <a:cubicBezTo>
                  <a:pt x="2452990" y="275475"/>
                  <a:pt x="2436660" y="291806"/>
                  <a:pt x="2416515" y="291806"/>
                </a:cubicBezTo>
                <a:lnTo>
                  <a:pt x="36476" y="291806"/>
                </a:lnTo>
                <a:cubicBezTo>
                  <a:pt x="16331" y="291806"/>
                  <a:pt x="0" y="275475"/>
                  <a:pt x="0" y="255330"/>
                </a:cubicBez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9"/>
          <p:cNvSpPr/>
          <p:nvPr/>
        </p:nvSpPr>
        <p:spPr>
          <a:xfrm>
            <a:off x="6432830" y="3984969"/>
            <a:ext cx="2525942" cy="291806"/>
          </a:xfrm>
          <a:prstGeom prst="rect">
            <a:avLst/>
          </a:prstGeom>
          <a:noFill/>
          <a:ln/>
        </p:spPr>
        <p:txBody>
          <a:bodyPr wrap="square" lIns="36476" tIns="36476" rIns="36476" bIns="36476" rtlCol="0" anchor="ctr"/>
          <a:lstStyle/>
          <a:p>
            <a:pPr>
              <a:lnSpc>
                <a:spcPct val="130000"/>
              </a:lnSpc>
            </a:pPr>
            <a:r>
              <a:rPr lang="en-US" sz="1149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yarn global add ...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9051956" y="3656688"/>
            <a:ext cx="2617131" cy="693038"/>
          </a:xfrm>
          <a:custGeom>
            <a:avLst/>
            <a:gdLst/>
            <a:ahLst/>
            <a:cxnLst/>
            <a:rect l="l" t="t" r="r" b="b"/>
            <a:pathLst>
              <a:path w="2617131" h="693038">
                <a:moveTo>
                  <a:pt x="36476" y="0"/>
                </a:moveTo>
                <a:lnTo>
                  <a:pt x="2544182" y="0"/>
                </a:lnTo>
                <a:cubicBezTo>
                  <a:pt x="2584443" y="0"/>
                  <a:pt x="2617131" y="32687"/>
                  <a:pt x="2617131" y="72949"/>
                </a:cubicBezTo>
                <a:lnTo>
                  <a:pt x="2617131" y="620089"/>
                </a:lnTo>
                <a:cubicBezTo>
                  <a:pt x="2617131" y="660378"/>
                  <a:pt x="2584470" y="693038"/>
                  <a:pt x="2544182" y="693038"/>
                </a:cubicBezTo>
                <a:lnTo>
                  <a:pt x="36476" y="693038"/>
                </a:lnTo>
                <a:cubicBezTo>
                  <a:pt x="16331" y="693038"/>
                  <a:pt x="0" y="676707"/>
                  <a:pt x="0" y="656562"/>
                </a:cubicBezTo>
                <a:lnTo>
                  <a:pt x="0" y="36476"/>
                </a:lnTo>
                <a:cubicBezTo>
                  <a:pt x="0" y="16344"/>
                  <a:pt x="16344" y="0"/>
                  <a:pt x="364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Shape 41"/>
          <p:cNvSpPr/>
          <p:nvPr/>
        </p:nvSpPr>
        <p:spPr>
          <a:xfrm>
            <a:off x="9051956" y="3656688"/>
            <a:ext cx="36476" cy="693038"/>
          </a:xfrm>
          <a:custGeom>
            <a:avLst/>
            <a:gdLst/>
            <a:ahLst/>
            <a:cxnLst/>
            <a:rect l="l" t="t" r="r" b="b"/>
            <a:pathLst>
              <a:path w="36476" h="693038">
                <a:moveTo>
                  <a:pt x="36476" y="0"/>
                </a:moveTo>
                <a:lnTo>
                  <a:pt x="36476" y="0"/>
                </a:lnTo>
                <a:lnTo>
                  <a:pt x="36476" y="693038"/>
                </a:lnTo>
                <a:lnTo>
                  <a:pt x="36476" y="693038"/>
                </a:lnTo>
                <a:cubicBezTo>
                  <a:pt x="16331" y="693038"/>
                  <a:pt x="0" y="676707"/>
                  <a:pt x="0" y="656562"/>
                </a:cubicBez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2"/>
          <p:cNvSpPr/>
          <p:nvPr/>
        </p:nvSpPr>
        <p:spPr>
          <a:xfrm>
            <a:off x="9143145" y="3729639"/>
            <a:ext cx="2525942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bun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9143145" y="3984969"/>
            <a:ext cx="2452990" cy="291806"/>
          </a:xfrm>
          <a:custGeom>
            <a:avLst/>
            <a:gdLst/>
            <a:ahLst/>
            <a:cxnLst/>
            <a:rect l="l" t="t" r="r" b="b"/>
            <a:pathLst>
              <a:path w="2452990" h="291806">
                <a:moveTo>
                  <a:pt x="36476" y="0"/>
                </a:moveTo>
                <a:lnTo>
                  <a:pt x="2416515" y="0"/>
                </a:lnTo>
                <a:cubicBezTo>
                  <a:pt x="2436660" y="0"/>
                  <a:pt x="2452990" y="16331"/>
                  <a:pt x="2452990" y="36476"/>
                </a:cubicBezTo>
                <a:lnTo>
                  <a:pt x="2452990" y="255330"/>
                </a:lnTo>
                <a:cubicBezTo>
                  <a:pt x="2452990" y="275475"/>
                  <a:pt x="2436660" y="291806"/>
                  <a:pt x="2416515" y="291806"/>
                </a:cubicBezTo>
                <a:lnTo>
                  <a:pt x="36476" y="291806"/>
                </a:lnTo>
                <a:cubicBezTo>
                  <a:pt x="16331" y="291806"/>
                  <a:pt x="0" y="275475"/>
                  <a:pt x="0" y="255330"/>
                </a:cubicBezTo>
                <a:lnTo>
                  <a:pt x="0" y="36476"/>
                </a:lnTo>
                <a:cubicBezTo>
                  <a:pt x="0" y="16331"/>
                  <a:pt x="16331" y="0"/>
                  <a:pt x="3647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Text 44"/>
          <p:cNvSpPr/>
          <p:nvPr/>
        </p:nvSpPr>
        <p:spPr>
          <a:xfrm>
            <a:off x="9143145" y="3984969"/>
            <a:ext cx="2525942" cy="291806"/>
          </a:xfrm>
          <a:prstGeom prst="rect">
            <a:avLst/>
          </a:prstGeom>
          <a:noFill/>
          <a:ln/>
        </p:spPr>
        <p:txBody>
          <a:bodyPr wrap="square" lIns="36476" tIns="36476" rIns="36476" bIns="36476" rtlCol="0" anchor="ctr"/>
          <a:lstStyle/>
          <a:p>
            <a:pPr>
              <a:lnSpc>
                <a:spcPct val="130000"/>
              </a:lnSpc>
            </a:pPr>
            <a:r>
              <a:rPr lang="en-US" sz="1149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bun install -g ...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369316" y="4655210"/>
            <a:ext cx="11453367" cy="1832904"/>
          </a:xfrm>
          <a:custGeom>
            <a:avLst/>
            <a:gdLst/>
            <a:ahLst/>
            <a:cxnLst/>
            <a:rect l="l" t="t" r="r" b="b"/>
            <a:pathLst>
              <a:path w="11453367" h="1832904">
                <a:moveTo>
                  <a:pt x="72950" y="0"/>
                </a:moveTo>
                <a:lnTo>
                  <a:pt x="11380418" y="0"/>
                </a:lnTo>
                <a:cubicBezTo>
                  <a:pt x="11420680" y="0"/>
                  <a:pt x="11453367" y="32688"/>
                  <a:pt x="11453367" y="72950"/>
                </a:cubicBezTo>
                <a:lnTo>
                  <a:pt x="11453367" y="1759954"/>
                </a:lnTo>
                <a:cubicBezTo>
                  <a:pt x="11453367" y="1800216"/>
                  <a:pt x="11420680" y="1832904"/>
                  <a:pt x="11380418" y="1832904"/>
                </a:cubicBezTo>
                <a:lnTo>
                  <a:pt x="72950" y="1832904"/>
                </a:lnTo>
                <a:cubicBezTo>
                  <a:pt x="32688" y="1832904"/>
                  <a:pt x="0" y="1800216"/>
                  <a:pt x="0" y="1759954"/>
                </a:cubicBezTo>
                <a:lnTo>
                  <a:pt x="0" y="72950"/>
                </a:lnTo>
                <a:cubicBezTo>
                  <a:pt x="0" y="32688"/>
                  <a:pt x="32688" y="0"/>
                  <a:pt x="72950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6"/>
          <p:cNvSpPr/>
          <p:nvPr/>
        </p:nvSpPr>
        <p:spPr>
          <a:xfrm>
            <a:off x="542576" y="4842148"/>
            <a:ext cx="182378" cy="182378"/>
          </a:xfrm>
          <a:custGeom>
            <a:avLst/>
            <a:gdLst/>
            <a:ahLst/>
            <a:cxnLst/>
            <a:rect l="l" t="t" r="r" b="b"/>
            <a:pathLst>
              <a:path w="182378" h="182378">
                <a:moveTo>
                  <a:pt x="91189" y="182378"/>
                </a:moveTo>
                <a:cubicBezTo>
                  <a:pt x="141518" y="182378"/>
                  <a:pt x="182378" y="141518"/>
                  <a:pt x="182378" y="91189"/>
                </a:cubicBezTo>
                <a:cubicBezTo>
                  <a:pt x="182378" y="40861"/>
                  <a:pt x="141518" y="0"/>
                  <a:pt x="91189" y="0"/>
                </a:cubicBezTo>
                <a:cubicBezTo>
                  <a:pt x="40861" y="0"/>
                  <a:pt x="0" y="40861"/>
                  <a:pt x="0" y="91189"/>
                </a:cubicBezTo>
                <a:cubicBezTo>
                  <a:pt x="0" y="141518"/>
                  <a:pt x="40861" y="182378"/>
                  <a:pt x="91189" y="182378"/>
                </a:cubicBezTo>
                <a:close/>
                <a:moveTo>
                  <a:pt x="121253" y="75765"/>
                </a:moveTo>
                <a:lnTo>
                  <a:pt x="92757" y="121360"/>
                </a:lnTo>
                <a:cubicBezTo>
                  <a:pt x="91260" y="123747"/>
                  <a:pt x="88696" y="125243"/>
                  <a:pt x="85882" y="125385"/>
                </a:cubicBezTo>
                <a:cubicBezTo>
                  <a:pt x="83068" y="125528"/>
                  <a:pt x="80361" y="124245"/>
                  <a:pt x="78686" y="121966"/>
                </a:cubicBezTo>
                <a:lnTo>
                  <a:pt x="61588" y="99168"/>
                </a:lnTo>
                <a:cubicBezTo>
                  <a:pt x="58739" y="95392"/>
                  <a:pt x="59522" y="90049"/>
                  <a:pt x="63298" y="87200"/>
                </a:cubicBezTo>
                <a:cubicBezTo>
                  <a:pt x="67074" y="84350"/>
                  <a:pt x="72417" y="85134"/>
                  <a:pt x="75267" y="88909"/>
                </a:cubicBezTo>
                <a:lnTo>
                  <a:pt x="84884" y="101733"/>
                </a:lnTo>
                <a:lnTo>
                  <a:pt x="106756" y="66718"/>
                </a:lnTo>
                <a:cubicBezTo>
                  <a:pt x="109249" y="62728"/>
                  <a:pt x="114521" y="61481"/>
                  <a:pt x="118546" y="64011"/>
                </a:cubicBezTo>
                <a:cubicBezTo>
                  <a:pt x="122571" y="66540"/>
                  <a:pt x="123782" y="71776"/>
                  <a:pt x="121253" y="75801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857179" y="4805672"/>
            <a:ext cx="820703" cy="2553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36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验证安装</a:t>
            </a:r>
            <a:endParaRPr lang="en-US" sz="1600" dirty="0"/>
          </a:p>
        </p:txBody>
      </p:sp>
      <p:sp>
        <p:nvSpPr>
          <p:cNvPr id="50" name="Shape 48"/>
          <p:cNvSpPr/>
          <p:nvPr/>
        </p:nvSpPr>
        <p:spPr>
          <a:xfrm>
            <a:off x="519779" y="5170429"/>
            <a:ext cx="5498711" cy="1167222"/>
          </a:xfrm>
          <a:custGeom>
            <a:avLst/>
            <a:gdLst/>
            <a:ahLst/>
            <a:cxnLst/>
            <a:rect l="l" t="t" r="r" b="b"/>
            <a:pathLst>
              <a:path w="5498711" h="1167222">
                <a:moveTo>
                  <a:pt x="72951" y="0"/>
                </a:moveTo>
                <a:lnTo>
                  <a:pt x="5425759" y="0"/>
                </a:lnTo>
                <a:cubicBezTo>
                  <a:pt x="5466049" y="0"/>
                  <a:pt x="5498711" y="32661"/>
                  <a:pt x="5498711" y="72951"/>
                </a:cubicBezTo>
                <a:lnTo>
                  <a:pt x="5498711" y="1094271"/>
                </a:lnTo>
                <a:cubicBezTo>
                  <a:pt x="5498711" y="1134561"/>
                  <a:pt x="5466049" y="1167222"/>
                  <a:pt x="5425759" y="1167222"/>
                </a:cubicBezTo>
                <a:lnTo>
                  <a:pt x="72951" y="1167222"/>
                </a:lnTo>
                <a:cubicBezTo>
                  <a:pt x="32661" y="1167222"/>
                  <a:pt x="0" y="1134561"/>
                  <a:pt x="0" y="1094271"/>
                </a:cubicBezTo>
                <a:lnTo>
                  <a:pt x="0" y="72951"/>
                </a:lnTo>
                <a:cubicBezTo>
                  <a:pt x="0" y="32661"/>
                  <a:pt x="32661" y="0"/>
                  <a:pt x="72951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Text 49"/>
          <p:cNvSpPr/>
          <p:nvPr/>
        </p:nvSpPr>
        <p:spPr>
          <a:xfrm>
            <a:off x="629206" y="5279856"/>
            <a:ext cx="5352808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查看版本号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629206" y="5571662"/>
            <a:ext cx="5279856" cy="364757"/>
          </a:xfrm>
          <a:custGeom>
            <a:avLst/>
            <a:gdLst/>
            <a:ahLst/>
            <a:cxnLst/>
            <a:rect l="l" t="t" r="r" b="b"/>
            <a:pathLst>
              <a:path w="5279856" h="364757">
                <a:moveTo>
                  <a:pt x="72951" y="0"/>
                </a:moveTo>
                <a:lnTo>
                  <a:pt x="5206905" y="0"/>
                </a:lnTo>
                <a:cubicBezTo>
                  <a:pt x="5247195" y="0"/>
                  <a:pt x="5279856" y="32661"/>
                  <a:pt x="5279856" y="72951"/>
                </a:cubicBezTo>
                <a:lnTo>
                  <a:pt x="5279856" y="291806"/>
                </a:lnTo>
                <a:cubicBezTo>
                  <a:pt x="5279856" y="332095"/>
                  <a:pt x="5247195" y="364757"/>
                  <a:pt x="5206905" y="364757"/>
                </a:cubicBezTo>
                <a:lnTo>
                  <a:pt x="72951" y="364757"/>
                </a:lnTo>
                <a:cubicBezTo>
                  <a:pt x="32661" y="364757"/>
                  <a:pt x="0" y="332095"/>
                  <a:pt x="0" y="291806"/>
                </a:cubicBezTo>
                <a:lnTo>
                  <a:pt x="0" y="72951"/>
                </a:lnTo>
                <a:cubicBezTo>
                  <a:pt x="0" y="32661"/>
                  <a:pt x="32661" y="0"/>
                  <a:pt x="7295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Text 51"/>
          <p:cNvSpPr/>
          <p:nvPr/>
        </p:nvSpPr>
        <p:spPr>
          <a:xfrm>
            <a:off x="629206" y="5571662"/>
            <a:ext cx="5352808" cy="364757"/>
          </a:xfrm>
          <a:prstGeom prst="rect">
            <a:avLst/>
          </a:prstGeom>
          <a:noFill/>
          <a:ln/>
        </p:spPr>
        <p:txBody>
          <a:bodyPr wrap="square" lIns="72951" tIns="72951" rIns="72951" bIns="72951" rtlCol="0" anchor="ctr"/>
          <a:lstStyle/>
          <a:p>
            <a:pPr>
              <a:lnSpc>
                <a:spcPct val="130000"/>
              </a:lnSpc>
            </a:pPr>
            <a:r>
              <a:rPr lang="en-US" sz="1149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--version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647444" y="6045846"/>
            <a:ext cx="145903" cy="145903"/>
          </a:xfrm>
          <a:custGeom>
            <a:avLst/>
            <a:gdLst/>
            <a:ahLst/>
            <a:cxnLst/>
            <a:rect l="l" t="t" r="r" b="b"/>
            <a:pathLst>
              <a:path w="145903" h="145903">
                <a:moveTo>
                  <a:pt x="72951" y="145903"/>
                </a:moveTo>
                <a:cubicBezTo>
                  <a:pt x="113214" y="145903"/>
                  <a:pt x="145903" y="113214"/>
                  <a:pt x="145903" y="72951"/>
                </a:cubicBezTo>
                <a:cubicBezTo>
                  <a:pt x="145903" y="32688"/>
                  <a:pt x="113214" y="0"/>
                  <a:pt x="72951" y="0"/>
                </a:cubicBezTo>
                <a:cubicBezTo>
                  <a:pt x="32688" y="0"/>
                  <a:pt x="0" y="32688"/>
                  <a:pt x="0" y="72951"/>
                </a:cubicBezTo>
                <a:cubicBezTo>
                  <a:pt x="0" y="113214"/>
                  <a:pt x="32688" y="145903"/>
                  <a:pt x="72951" y="145903"/>
                </a:cubicBezTo>
                <a:close/>
                <a:moveTo>
                  <a:pt x="97003" y="60612"/>
                </a:moveTo>
                <a:lnTo>
                  <a:pt x="74205" y="97088"/>
                </a:lnTo>
                <a:cubicBezTo>
                  <a:pt x="73008" y="98997"/>
                  <a:pt x="70957" y="100194"/>
                  <a:pt x="68705" y="100308"/>
                </a:cubicBezTo>
                <a:cubicBezTo>
                  <a:pt x="66454" y="100422"/>
                  <a:pt x="64288" y="99396"/>
                  <a:pt x="62949" y="97572"/>
                </a:cubicBezTo>
                <a:lnTo>
                  <a:pt x="49271" y="79335"/>
                </a:lnTo>
                <a:cubicBezTo>
                  <a:pt x="46991" y="76314"/>
                  <a:pt x="47618" y="72039"/>
                  <a:pt x="50639" y="69760"/>
                </a:cubicBezTo>
                <a:cubicBezTo>
                  <a:pt x="53659" y="67480"/>
                  <a:pt x="57934" y="68107"/>
                  <a:pt x="60213" y="71128"/>
                </a:cubicBezTo>
                <a:lnTo>
                  <a:pt x="67907" y="81386"/>
                </a:lnTo>
                <a:lnTo>
                  <a:pt x="85404" y="53374"/>
                </a:lnTo>
                <a:cubicBezTo>
                  <a:pt x="87399" y="50183"/>
                  <a:pt x="91617" y="49185"/>
                  <a:pt x="94837" y="51208"/>
                </a:cubicBezTo>
                <a:cubicBezTo>
                  <a:pt x="98057" y="53232"/>
                  <a:pt x="99026" y="57421"/>
                  <a:pt x="97003" y="6064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Text 53"/>
          <p:cNvSpPr/>
          <p:nvPr/>
        </p:nvSpPr>
        <p:spPr>
          <a:xfrm>
            <a:off x="884536" y="6009370"/>
            <a:ext cx="1112509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输出示例：1.2.0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6168381" y="5170429"/>
            <a:ext cx="5498711" cy="1167222"/>
          </a:xfrm>
          <a:custGeom>
            <a:avLst/>
            <a:gdLst/>
            <a:ahLst/>
            <a:cxnLst/>
            <a:rect l="l" t="t" r="r" b="b"/>
            <a:pathLst>
              <a:path w="5498711" h="1167222">
                <a:moveTo>
                  <a:pt x="72951" y="0"/>
                </a:moveTo>
                <a:lnTo>
                  <a:pt x="5425759" y="0"/>
                </a:lnTo>
                <a:cubicBezTo>
                  <a:pt x="5466049" y="0"/>
                  <a:pt x="5498711" y="32661"/>
                  <a:pt x="5498711" y="72951"/>
                </a:cubicBezTo>
                <a:lnTo>
                  <a:pt x="5498711" y="1094271"/>
                </a:lnTo>
                <a:cubicBezTo>
                  <a:pt x="5498711" y="1134561"/>
                  <a:pt x="5466049" y="1167222"/>
                  <a:pt x="5425759" y="1167222"/>
                </a:cubicBezTo>
                <a:lnTo>
                  <a:pt x="72951" y="1167222"/>
                </a:lnTo>
                <a:cubicBezTo>
                  <a:pt x="32661" y="1167222"/>
                  <a:pt x="0" y="1134561"/>
                  <a:pt x="0" y="1094271"/>
                </a:cubicBezTo>
                <a:lnTo>
                  <a:pt x="0" y="72951"/>
                </a:lnTo>
                <a:cubicBezTo>
                  <a:pt x="0" y="32661"/>
                  <a:pt x="32661" y="0"/>
                  <a:pt x="72951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Text 55"/>
          <p:cNvSpPr/>
          <p:nvPr/>
        </p:nvSpPr>
        <p:spPr>
          <a:xfrm>
            <a:off x="6277809" y="5279856"/>
            <a:ext cx="5352808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查看帮助信息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6277809" y="5571662"/>
            <a:ext cx="5279856" cy="364757"/>
          </a:xfrm>
          <a:custGeom>
            <a:avLst/>
            <a:gdLst/>
            <a:ahLst/>
            <a:cxnLst/>
            <a:rect l="l" t="t" r="r" b="b"/>
            <a:pathLst>
              <a:path w="5279856" h="364757">
                <a:moveTo>
                  <a:pt x="72951" y="0"/>
                </a:moveTo>
                <a:lnTo>
                  <a:pt x="5206905" y="0"/>
                </a:lnTo>
                <a:cubicBezTo>
                  <a:pt x="5247195" y="0"/>
                  <a:pt x="5279856" y="32661"/>
                  <a:pt x="5279856" y="72951"/>
                </a:cubicBezTo>
                <a:lnTo>
                  <a:pt x="5279856" y="291806"/>
                </a:lnTo>
                <a:cubicBezTo>
                  <a:pt x="5279856" y="332095"/>
                  <a:pt x="5247195" y="364757"/>
                  <a:pt x="5206905" y="364757"/>
                </a:cubicBezTo>
                <a:lnTo>
                  <a:pt x="72951" y="364757"/>
                </a:lnTo>
                <a:cubicBezTo>
                  <a:pt x="32661" y="364757"/>
                  <a:pt x="0" y="332095"/>
                  <a:pt x="0" y="291806"/>
                </a:cubicBezTo>
                <a:lnTo>
                  <a:pt x="0" y="72951"/>
                </a:lnTo>
                <a:cubicBezTo>
                  <a:pt x="0" y="32661"/>
                  <a:pt x="32661" y="0"/>
                  <a:pt x="72951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Text 57"/>
          <p:cNvSpPr/>
          <p:nvPr/>
        </p:nvSpPr>
        <p:spPr>
          <a:xfrm>
            <a:off x="6277809" y="5571662"/>
            <a:ext cx="5352808" cy="364757"/>
          </a:xfrm>
          <a:prstGeom prst="rect">
            <a:avLst/>
          </a:prstGeom>
          <a:noFill/>
          <a:ln/>
        </p:spPr>
        <p:txBody>
          <a:bodyPr wrap="square" lIns="72951" tIns="72951" rIns="72951" bIns="72951" rtlCol="0" anchor="ctr"/>
          <a:lstStyle/>
          <a:p>
            <a:pPr>
              <a:lnSpc>
                <a:spcPct val="130000"/>
              </a:lnSpc>
            </a:pPr>
            <a:r>
              <a:rPr lang="en-US" sz="1149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--help</a:t>
            </a:r>
            <a:endParaRPr lang="en-US" sz="1600" dirty="0"/>
          </a:p>
        </p:txBody>
      </p:sp>
      <p:sp>
        <p:nvSpPr>
          <p:cNvPr id="60" name="Shape 58"/>
          <p:cNvSpPr/>
          <p:nvPr/>
        </p:nvSpPr>
        <p:spPr>
          <a:xfrm>
            <a:off x="6296046" y="6045846"/>
            <a:ext cx="145903" cy="145903"/>
          </a:xfrm>
          <a:custGeom>
            <a:avLst/>
            <a:gdLst/>
            <a:ahLst/>
            <a:cxnLst/>
            <a:rect l="l" t="t" r="r" b="b"/>
            <a:pathLst>
              <a:path w="145903" h="145903">
                <a:moveTo>
                  <a:pt x="72951" y="145903"/>
                </a:moveTo>
                <a:cubicBezTo>
                  <a:pt x="113214" y="145903"/>
                  <a:pt x="145903" y="113214"/>
                  <a:pt x="145903" y="72951"/>
                </a:cubicBezTo>
                <a:cubicBezTo>
                  <a:pt x="145903" y="32688"/>
                  <a:pt x="113214" y="0"/>
                  <a:pt x="72951" y="0"/>
                </a:cubicBezTo>
                <a:cubicBezTo>
                  <a:pt x="32688" y="0"/>
                  <a:pt x="0" y="32688"/>
                  <a:pt x="0" y="72951"/>
                </a:cubicBezTo>
                <a:cubicBezTo>
                  <a:pt x="0" y="113214"/>
                  <a:pt x="32688" y="145903"/>
                  <a:pt x="72951" y="145903"/>
                </a:cubicBezTo>
                <a:close/>
                <a:moveTo>
                  <a:pt x="97003" y="60612"/>
                </a:moveTo>
                <a:lnTo>
                  <a:pt x="74205" y="97088"/>
                </a:lnTo>
                <a:cubicBezTo>
                  <a:pt x="73008" y="98997"/>
                  <a:pt x="70957" y="100194"/>
                  <a:pt x="68705" y="100308"/>
                </a:cubicBezTo>
                <a:cubicBezTo>
                  <a:pt x="66454" y="100422"/>
                  <a:pt x="64288" y="99396"/>
                  <a:pt x="62949" y="97572"/>
                </a:cubicBezTo>
                <a:lnTo>
                  <a:pt x="49271" y="79335"/>
                </a:lnTo>
                <a:cubicBezTo>
                  <a:pt x="46991" y="76314"/>
                  <a:pt x="47618" y="72039"/>
                  <a:pt x="50639" y="69760"/>
                </a:cubicBezTo>
                <a:cubicBezTo>
                  <a:pt x="53659" y="67480"/>
                  <a:pt x="57934" y="68107"/>
                  <a:pt x="60213" y="71128"/>
                </a:cubicBezTo>
                <a:lnTo>
                  <a:pt x="67907" y="81386"/>
                </a:lnTo>
                <a:lnTo>
                  <a:pt x="85404" y="53374"/>
                </a:lnTo>
                <a:cubicBezTo>
                  <a:pt x="87399" y="50183"/>
                  <a:pt x="91617" y="49185"/>
                  <a:pt x="94837" y="51208"/>
                </a:cubicBezTo>
                <a:cubicBezTo>
                  <a:pt x="98057" y="53232"/>
                  <a:pt x="99026" y="57421"/>
                  <a:pt x="97003" y="60641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1" name="Text 59"/>
          <p:cNvSpPr/>
          <p:nvPr/>
        </p:nvSpPr>
        <p:spPr>
          <a:xfrm>
            <a:off x="6533138" y="6009370"/>
            <a:ext cx="1240174" cy="21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49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显示所有可用命令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4A7EBB">
                  <a:alpha val="20000"/>
                </a:srgbClr>
              </a:gs>
              <a:gs pos="50000">
                <a:srgbClr val="1A1D21"/>
              </a:gs>
              <a:gs pos="100000">
                <a:srgbClr val="1A1D21"/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9010650" y="2228850"/>
            <a:ext cx="2400300" cy="2400300"/>
          </a:xfrm>
          <a:custGeom>
            <a:avLst/>
            <a:gdLst/>
            <a:ahLst/>
            <a:cxnLst/>
            <a:rect l="l" t="t" r="r" b="b"/>
            <a:pathLst>
              <a:path w="2400300" h="2400300">
                <a:moveTo>
                  <a:pt x="1200150" y="0"/>
                </a:moveTo>
                <a:lnTo>
                  <a:pt x="1200150" y="0"/>
                </a:lnTo>
                <a:cubicBezTo>
                  <a:pt x="1862531" y="0"/>
                  <a:pt x="2400300" y="537769"/>
                  <a:pt x="2400300" y="1200150"/>
                </a:cubicBezTo>
                <a:lnTo>
                  <a:pt x="2400300" y="1200150"/>
                </a:lnTo>
                <a:cubicBezTo>
                  <a:pt x="2400300" y="1862531"/>
                  <a:pt x="1862531" y="2400300"/>
                  <a:pt x="1200150" y="2400300"/>
                </a:cubicBezTo>
                <a:lnTo>
                  <a:pt x="1200150" y="2400300"/>
                </a:lnTo>
                <a:cubicBezTo>
                  <a:pt x="537769" y="2400300"/>
                  <a:pt x="0" y="1862531"/>
                  <a:pt x="0" y="1200150"/>
                </a:cubicBezTo>
                <a:lnTo>
                  <a:pt x="0" y="1200150"/>
                </a:lnTo>
                <a:cubicBezTo>
                  <a:pt x="0" y="537769"/>
                  <a:pt x="537769" y="0"/>
                  <a:pt x="12001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4A7EBB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9467850" y="2305050"/>
            <a:ext cx="1485900" cy="1485900"/>
          </a:xfrm>
          <a:custGeom>
            <a:avLst/>
            <a:gdLst/>
            <a:ahLst/>
            <a:cxnLst/>
            <a:rect l="l" t="t" r="r" b="b"/>
            <a:pathLst>
              <a:path w="1485900" h="1485900">
                <a:moveTo>
                  <a:pt x="742950" y="0"/>
                </a:moveTo>
                <a:lnTo>
                  <a:pt x="742950" y="0"/>
                </a:lnTo>
                <a:cubicBezTo>
                  <a:pt x="1152995" y="0"/>
                  <a:pt x="1485900" y="332905"/>
                  <a:pt x="1485900" y="742950"/>
                </a:cubicBezTo>
                <a:lnTo>
                  <a:pt x="1485900" y="742950"/>
                </a:lnTo>
                <a:cubicBezTo>
                  <a:pt x="1485900" y="1152995"/>
                  <a:pt x="1152995" y="1485900"/>
                  <a:pt x="742950" y="1485900"/>
                </a:cubicBezTo>
                <a:lnTo>
                  <a:pt x="742950" y="1485900"/>
                </a:lnTo>
                <a:cubicBezTo>
                  <a:pt x="332905" y="1485900"/>
                  <a:pt x="0" y="1152995"/>
                  <a:pt x="0" y="742950"/>
                </a:cubicBezTo>
                <a:lnTo>
                  <a:pt x="0" y="742950"/>
                </a:lnTo>
                <a:cubicBezTo>
                  <a:pt x="0" y="332905"/>
                  <a:pt x="332905" y="0"/>
                  <a:pt x="74295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D9A443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385763" y="1963341"/>
            <a:ext cx="1476375" cy="428625"/>
          </a:xfrm>
          <a:custGeom>
            <a:avLst/>
            <a:gdLst/>
            <a:ahLst/>
            <a:cxnLst/>
            <a:rect l="l" t="t" r="r" b="b"/>
            <a:pathLst>
              <a:path w="1476375" h="428625">
                <a:moveTo>
                  <a:pt x="76201" y="0"/>
                </a:moveTo>
                <a:lnTo>
                  <a:pt x="1400174" y="0"/>
                </a:lnTo>
                <a:cubicBezTo>
                  <a:pt x="1442259" y="0"/>
                  <a:pt x="1476375" y="34116"/>
                  <a:pt x="1476375" y="76201"/>
                </a:cubicBezTo>
                <a:lnTo>
                  <a:pt x="1476375" y="352424"/>
                </a:lnTo>
                <a:cubicBezTo>
                  <a:pt x="1476375" y="394509"/>
                  <a:pt x="1442259" y="428625"/>
                  <a:pt x="1400174" y="428625"/>
                </a:cubicBezTo>
                <a:lnTo>
                  <a:pt x="76201" y="428625"/>
                </a:lnTo>
                <a:cubicBezTo>
                  <a:pt x="34116" y="428625"/>
                  <a:pt x="0" y="394509"/>
                  <a:pt x="0" y="352424"/>
                </a:cubicBezTo>
                <a:lnTo>
                  <a:pt x="0" y="76201"/>
                </a:lnTo>
                <a:cubicBezTo>
                  <a:pt x="0" y="34145"/>
                  <a:pt x="34145" y="0"/>
                  <a:pt x="76201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 w="12700">
            <a:solidFill>
              <a:srgbClr val="4A7EBB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542925" y="2058591"/>
            <a:ext cx="1249710" cy="238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kern="0" spc="68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CHAPTER 03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81000" y="2625328"/>
            <a:ext cx="117729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项目初始化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81000" y="3711178"/>
            <a:ext cx="654367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250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从零开始配置 OpenSpec 项目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81000" y="4747022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1447800" y="4632722"/>
            <a:ext cx="1152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init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6878" y="376878"/>
            <a:ext cx="11513620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7" b="1" kern="0" spc="59" dirty="0">
                <a:solidFill>
                  <a:srgbClr val="D9A44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PROJECT INITIALIZATION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6878" y="678380"/>
            <a:ext cx="11607839" cy="3768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671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初始化命令与配置方式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381589" y="1135345"/>
            <a:ext cx="5634325" cy="3099821"/>
          </a:xfrm>
          <a:custGeom>
            <a:avLst/>
            <a:gdLst/>
            <a:ahLst/>
            <a:cxnLst/>
            <a:rect l="l" t="t" r="r" b="b"/>
            <a:pathLst>
              <a:path w="5634325" h="3099821">
                <a:moveTo>
                  <a:pt x="75388" y="0"/>
                </a:moveTo>
                <a:lnTo>
                  <a:pt x="5558937" y="0"/>
                </a:lnTo>
                <a:cubicBezTo>
                  <a:pt x="5600572" y="0"/>
                  <a:pt x="5634325" y="33752"/>
                  <a:pt x="5634325" y="75388"/>
                </a:cubicBezTo>
                <a:lnTo>
                  <a:pt x="5634325" y="3024433"/>
                </a:lnTo>
                <a:cubicBezTo>
                  <a:pt x="5634325" y="3066069"/>
                  <a:pt x="5600572" y="3099821"/>
                  <a:pt x="5558937" y="3099821"/>
                </a:cubicBezTo>
                <a:lnTo>
                  <a:pt x="75388" y="3099821"/>
                </a:lnTo>
                <a:cubicBezTo>
                  <a:pt x="33752" y="3099821"/>
                  <a:pt x="0" y="3066069"/>
                  <a:pt x="0" y="3024433"/>
                </a:cubicBezTo>
                <a:lnTo>
                  <a:pt x="0" y="75388"/>
                </a:lnTo>
                <a:cubicBezTo>
                  <a:pt x="0" y="33752"/>
                  <a:pt x="33752" y="0"/>
                  <a:pt x="75388" y="0"/>
                </a:cubicBezTo>
                <a:close/>
              </a:path>
            </a:pathLst>
          </a:custGeom>
          <a:solidFill>
            <a:srgbClr val="4A7EBB">
              <a:alpha val="10196"/>
            </a:srgbClr>
          </a:solidFill>
          <a:ln w="12700">
            <a:solidFill>
              <a:srgbClr val="4A7EBB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>
            <a:off x="527629" y="1271963"/>
            <a:ext cx="226127" cy="226127"/>
          </a:xfrm>
          <a:custGeom>
            <a:avLst/>
            <a:gdLst/>
            <a:ahLst/>
            <a:cxnLst/>
            <a:rect l="l" t="t" r="r" b="b"/>
            <a:pathLst>
              <a:path w="226127" h="226127">
                <a:moveTo>
                  <a:pt x="56532" y="141329"/>
                </a:moveTo>
                <a:lnTo>
                  <a:pt x="10821" y="141329"/>
                </a:lnTo>
                <a:cubicBezTo>
                  <a:pt x="-177" y="141329"/>
                  <a:pt x="-6934" y="129360"/>
                  <a:pt x="-1281" y="119909"/>
                </a:cubicBezTo>
                <a:lnTo>
                  <a:pt x="22083" y="80955"/>
                </a:lnTo>
                <a:cubicBezTo>
                  <a:pt x="25925" y="74551"/>
                  <a:pt x="32815" y="70665"/>
                  <a:pt x="40279" y="70665"/>
                </a:cubicBezTo>
                <a:lnTo>
                  <a:pt x="82236" y="70665"/>
                </a:lnTo>
                <a:cubicBezTo>
                  <a:pt x="115846" y="13735"/>
                  <a:pt x="165973" y="10865"/>
                  <a:pt x="199495" y="15767"/>
                </a:cubicBezTo>
                <a:cubicBezTo>
                  <a:pt x="205148" y="16606"/>
                  <a:pt x="209565" y="21023"/>
                  <a:pt x="210360" y="26632"/>
                </a:cubicBezTo>
                <a:cubicBezTo>
                  <a:pt x="215262" y="60153"/>
                  <a:pt x="212391" y="110281"/>
                  <a:pt x="155462" y="143891"/>
                </a:cubicBezTo>
                <a:lnTo>
                  <a:pt x="155462" y="185848"/>
                </a:lnTo>
                <a:cubicBezTo>
                  <a:pt x="155462" y="193312"/>
                  <a:pt x="151576" y="200202"/>
                  <a:pt x="145172" y="204044"/>
                </a:cubicBezTo>
                <a:lnTo>
                  <a:pt x="106218" y="227408"/>
                </a:lnTo>
                <a:cubicBezTo>
                  <a:pt x="96811" y="233061"/>
                  <a:pt x="84798" y="226259"/>
                  <a:pt x="84798" y="215306"/>
                </a:cubicBezTo>
                <a:lnTo>
                  <a:pt x="84798" y="169595"/>
                </a:lnTo>
                <a:cubicBezTo>
                  <a:pt x="84798" y="154005"/>
                  <a:pt x="72122" y="141329"/>
                  <a:pt x="56532" y="141329"/>
                </a:cubicBezTo>
                <a:lnTo>
                  <a:pt x="56488" y="141329"/>
                </a:lnTo>
                <a:close/>
                <a:moveTo>
                  <a:pt x="176662" y="70665"/>
                </a:moveTo>
                <a:cubicBezTo>
                  <a:pt x="176662" y="58964"/>
                  <a:pt x="167162" y="49465"/>
                  <a:pt x="155462" y="49465"/>
                </a:cubicBezTo>
                <a:cubicBezTo>
                  <a:pt x="143762" y="49465"/>
                  <a:pt x="134263" y="58964"/>
                  <a:pt x="134263" y="70665"/>
                </a:cubicBezTo>
                <a:cubicBezTo>
                  <a:pt x="134263" y="82365"/>
                  <a:pt x="143762" y="91864"/>
                  <a:pt x="155462" y="91864"/>
                </a:cubicBezTo>
                <a:cubicBezTo>
                  <a:pt x="167162" y="91864"/>
                  <a:pt x="176662" y="82365"/>
                  <a:pt x="176662" y="70665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4"/>
          <p:cNvSpPr/>
          <p:nvPr/>
        </p:nvSpPr>
        <p:spPr>
          <a:xfrm>
            <a:off x="895085" y="1253119"/>
            <a:ext cx="1309651" cy="263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84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init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99363" y="1592309"/>
            <a:ext cx="5474151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的入口命令，在项目根目录执行后会：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499363" y="1912655"/>
            <a:ext cx="226127" cy="226127"/>
          </a:xfrm>
          <a:custGeom>
            <a:avLst/>
            <a:gdLst/>
            <a:ahLst/>
            <a:cxnLst/>
            <a:rect l="l" t="t" r="r" b="b"/>
            <a:pathLst>
              <a:path w="226127" h="226127">
                <a:moveTo>
                  <a:pt x="75375" y="0"/>
                </a:moveTo>
                <a:lnTo>
                  <a:pt x="150752" y="0"/>
                </a:lnTo>
                <a:cubicBezTo>
                  <a:pt x="192352" y="0"/>
                  <a:pt x="226127" y="33774"/>
                  <a:pt x="226127" y="75375"/>
                </a:cubicBezTo>
                <a:lnTo>
                  <a:pt x="226127" y="150752"/>
                </a:lnTo>
                <a:cubicBezTo>
                  <a:pt x="226127" y="192352"/>
                  <a:pt x="192352" y="226127"/>
                  <a:pt x="150752" y="226127"/>
                </a:cubicBezTo>
                <a:lnTo>
                  <a:pt x="75375" y="226127"/>
                </a:lnTo>
                <a:cubicBezTo>
                  <a:pt x="33774" y="226127"/>
                  <a:pt x="0" y="192352"/>
                  <a:pt x="0" y="150752"/>
                </a:cubicBezTo>
                <a:lnTo>
                  <a:pt x="0" y="75375"/>
                </a:lnTo>
                <a:cubicBezTo>
                  <a:pt x="0" y="33774"/>
                  <a:pt x="33774" y="0"/>
                  <a:pt x="75375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585338" y="1931499"/>
            <a:ext cx="122485" cy="1884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9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1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00866" y="1893811"/>
            <a:ext cx="1969187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引导选择需要集成的 AI 工具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99363" y="2195314"/>
            <a:ext cx="226127" cy="226127"/>
          </a:xfrm>
          <a:custGeom>
            <a:avLst/>
            <a:gdLst/>
            <a:ahLst/>
            <a:cxnLst/>
            <a:rect l="l" t="t" r="r" b="b"/>
            <a:pathLst>
              <a:path w="226127" h="226127">
                <a:moveTo>
                  <a:pt x="75375" y="0"/>
                </a:moveTo>
                <a:lnTo>
                  <a:pt x="150752" y="0"/>
                </a:lnTo>
                <a:cubicBezTo>
                  <a:pt x="192352" y="0"/>
                  <a:pt x="226127" y="33774"/>
                  <a:pt x="226127" y="75375"/>
                </a:cubicBezTo>
                <a:lnTo>
                  <a:pt x="226127" y="150752"/>
                </a:lnTo>
                <a:cubicBezTo>
                  <a:pt x="226127" y="192352"/>
                  <a:pt x="192352" y="226127"/>
                  <a:pt x="150752" y="226127"/>
                </a:cubicBezTo>
                <a:lnTo>
                  <a:pt x="75375" y="226127"/>
                </a:lnTo>
                <a:cubicBezTo>
                  <a:pt x="33774" y="226127"/>
                  <a:pt x="0" y="192352"/>
                  <a:pt x="0" y="150752"/>
                </a:cubicBezTo>
                <a:lnTo>
                  <a:pt x="0" y="75375"/>
                </a:lnTo>
                <a:cubicBezTo>
                  <a:pt x="0" y="33774"/>
                  <a:pt x="33774" y="0"/>
                  <a:pt x="75375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10"/>
          <p:cNvSpPr/>
          <p:nvPr/>
        </p:nvSpPr>
        <p:spPr>
          <a:xfrm>
            <a:off x="572825" y="2214158"/>
            <a:ext cx="141329" cy="1884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9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2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00866" y="2176470"/>
            <a:ext cx="1978609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创建 </a:t>
            </a:r>
            <a:r>
              <a:rPr lang="en-US" sz="1187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openspec/ </a:t>
            </a:r>
            <a:r>
              <a:rPr lang="en-US" sz="1187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工作目录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499363" y="2477972"/>
            <a:ext cx="226127" cy="226127"/>
          </a:xfrm>
          <a:custGeom>
            <a:avLst/>
            <a:gdLst/>
            <a:ahLst/>
            <a:cxnLst/>
            <a:rect l="l" t="t" r="r" b="b"/>
            <a:pathLst>
              <a:path w="226127" h="226127">
                <a:moveTo>
                  <a:pt x="75375" y="0"/>
                </a:moveTo>
                <a:lnTo>
                  <a:pt x="150752" y="0"/>
                </a:lnTo>
                <a:cubicBezTo>
                  <a:pt x="192352" y="0"/>
                  <a:pt x="226127" y="33774"/>
                  <a:pt x="226127" y="75375"/>
                </a:cubicBezTo>
                <a:lnTo>
                  <a:pt x="226127" y="150752"/>
                </a:lnTo>
                <a:cubicBezTo>
                  <a:pt x="226127" y="192352"/>
                  <a:pt x="192352" y="226127"/>
                  <a:pt x="150752" y="226127"/>
                </a:cubicBezTo>
                <a:lnTo>
                  <a:pt x="75375" y="226127"/>
                </a:lnTo>
                <a:cubicBezTo>
                  <a:pt x="33774" y="226127"/>
                  <a:pt x="0" y="192352"/>
                  <a:pt x="0" y="150752"/>
                </a:cubicBezTo>
                <a:lnTo>
                  <a:pt x="0" y="75375"/>
                </a:lnTo>
                <a:cubicBezTo>
                  <a:pt x="0" y="33774"/>
                  <a:pt x="33774" y="0"/>
                  <a:pt x="75375" y="0"/>
                </a:cubicBezTo>
                <a:close/>
              </a:path>
            </a:pathLst>
          </a:custGeom>
          <a:solidFill>
            <a:srgbClr val="4A7EBB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572825" y="2496816"/>
            <a:ext cx="141329" cy="1884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39" b="1" dirty="0">
                <a:solidFill>
                  <a:srgbClr val="4A7EBB"/>
                </a:solidFill>
                <a:latin typeface="Hedvig Letters Sans" pitchFamily="34" charset="0"/>
                <a:ea typeface="Hedvig Letters Sans" pitchFamily="34" charset="-122"/>
                <a:cs typeface="Hedvig Letters Sans" pitchFamily="34" charset="-120"/>
              </a:rPr>
              <a:t>3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800866" y="2459128"/>
            <a:ext cx="3033867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 AI 工具目录下生成斜杠命令和 Skills 文件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18207" y="2779474"/>
            <a:ext cx="5379932" cy="791444"/>
          </a:xfrm>
          <a:custGeom>
            <a:avLst/>
            <a:gdLst/>
            <a:ahLst/>
            <a:cxnLst/>
            <a:rect l="l" t="t" r="r" b="b"/>
            <a:pathLst>
              <a:path w="5379932" h="791444">
                <a:moveTo>
                  <a:pt x="37688" y="0"/>
                </a:moveTo>
                <a:lnTo>
                  <a:pt x="5304555" y="0"/>
                </a:lnTo>
                <a:cubicBezTo>
                  <a:pt x="5346185" y="0"/>
                  <a:pt x="5379932" y="33747"/>
                  <a:pt x="5379932" y="75377"/>
                </a:cubicBezTo>
                <a:lnTo>
                  <a:pt x="5379932" y="716066"/>
                </a:lnTo>
                <a:cubicBezTo>
                  <a:pt x="5379932" y="757696"/>
                  <a:pt x="5346185" y="791444"/>
                  <a:pt x="5304555" y="791444"/>
                </a:cubicBezTo>
                <a:lnTo>
                  <a:pt x="37688" y="791444"/>
                </a:lnTo>
                <a:cubicBezTo>
                  <a:pt x="16873" y="791444"/>
                  <a:pt x="0" y="774570"/>
                  <a:pt x="0" y="753756"/>
                </a:cubicBezTo>
                <a:lnTo>
                  <a:pt x="0" y="37688"/>
                </a:lnTo>
                <a:cubicBezTo>
                  <a:pt x="0" y="16887"/>
                  <a:pt x="16887" y="0"/>
                  <a:pt x="3768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518207" y="2779474"/>
            <a:ext cx="37688" cy="791444"/>
          </a:xfrm>
          <a:custGeom>
            <a:avLst/>
            <a:gdLst/>
            <a:ahLst/>
            <a:cxnLst/>
            <a:rect l="l" t="t" r="r" b="b"/>
            <a:pathLst>
              <a:path w="37688" h="791444">
                <a:moveTo>
                  <a:pt x="37688" y="0"/>
                </a:moveTo>
                <a:lnTo>
                  <a:pt x="37688" y="0"/>
                </a:lnTo>
                <a:lnTo>
                  <a:pt x="37688" y="791444"/>
                </a:lnTo>
                <a:lnTo>
                  <a:pt x="37688" y="791444"/>
                </a:lnTo>
                <a:cubicBezTo>
                  <a:pt x="16873" y="791444"/>
                  <a:pt x="0" y="774570"/>
                  <a:pt x="0" y="753756"/>
                </a:cubicBezTo>
                <a:lnTo>
                  <a:pt x="0" y="37688"/>
                </a:lnTo>
                <a:cubicBezTo>
                  <a:pt x="0" y="16887"/>
                  <a:pt x="16887" y="0"/>
                  <a:pt x="37688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Shape 17"/>
          <p:cNvSpPr/>
          <p:nvPr/>
        </p:nvSpPr>
        <p:spPr>
          <a:xfrm>
            <a:off x="612427" y="2854850"/>
            <a:ext cx="5210337" cy="603005"/>
          </a:xfrm>
          <a:custGeom>
            <a:avLst/>
            <a:gdLst/>
            <a:ahLst/>
            <a:cxnLst/>
            <a:rect l="l" t="t" r="r" b="b"/>
            <a:pathLst>
              <a:path w="5210337" h="603005">
                <a:moveTo>
                  <a:pt x="75376" y="0"/>
                </a:moveTo>
                <a:lnTo>
                  <a:pt x="5134961" y="0"/>
                </a:lnTo>
                <a:cubicBezTo>
                  <a:pt x="5176590" y="0"/>
                  <a:pt x="5210337" y="33747"/>
                  <a:pt x="5210337" y="75376"/>
                </a:cubicBezTo>
                <a:lnTo>
                  <a:pt x="5210337" y="527629"/>
                </a:lnTo>
                <a:cubicBezTo>
                  <a:pt x="5210337" y="569258"/>
                  <a:pt x="5176590" y="603005"/>
                  <a:pt x="5134961" y="603005"/>
                </a:cubicBezTo>
                <a:lnTo>
                  <a:pt x="75376" y="603005"/>
                </a:lnTo>
                <a:cubicBezTo>
                  <a:pt x="33747" y="603005"/>
                  <a:pt x="0" y="569258"/>
                  <a:pt x="0" y="527629"/>
                </a:cubicBezTo>
                <a:lnTo>
                  <a:pt x="0" y="75376"/>
                </a:lnTo>
                <a:cubicBezTo>
                  <a:pt x="0" y="33775"/>
                  <a:pt x="33775" y="0"/>
                  <a:pt x="75376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8"/>
          <p:cNvSpPr/>
          <p:nvPr/>
        </p:nvSpPr>
        <p:spPr>
          <a:xfrm>
            <a:off x="612427" y="2854850"/>
            <a:ext cx="5285713" cy="603005"/>
          </a:xfrm>
          <a:prstGeom prst="rect">
            <a:avLst/>
          </a:prstGeom>
          <a:noFill/>
          <a:ln/>
        </p:spPr>
        <p:txBody>
          <a:bodyPr wrap="square" lIns="75376" tIns="75376" rIns="75376" bIns="75376" rtlCol="0" anchor="ctr"/>
          <a:lstStyle/>
          <a:p>
            <a:pPr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cd your-project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openspec init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6177117" y="1135345"/>
            <a:ext cx="5634325" cy="3099821"/>
          </a:xfrm>
          <a:custGeom>
            <a:avLst/>
            <a:gdLst/>
            <a:ahLst/>
            <a:cxnLst/>
            <a:rect l="l" t="t" r="r" b="b"/>
            <a:pathLst>
              <a:path w="5634325" h="3099821">
                <a:moveTo>
                  <a:pt x="75388" y="0"/>
                </a:moveTo>
                <a:lnTo>
                  <a:pt x="5558937" y="0"/>
                </a:lnTo>
                <a:cubicBezTo>
                  <a:pt x="5600572" y="0"/>
                  <a:pt x="5634325" y="33752"/>
                  <a:pt x="5634325" y="75388"/>
                </a:cubicBezTo>
                <a:lnTo>
                  <a:pt x="5634325" y="3024433"/>
                </a:lnTo>
                <a:cubicBezTo>
                  <a:pt x="5634325" y="3066069"/>
                  <a:pt x="5600572" y="3099821"/>
                  <a:pt x="5558937" y="3099821"/>
                </a:cubicBezTo>
                <a:lnTo>
                  <a:pt x="75388" y="3099821"/>
                </a:lnTo>
                <a:cubicBezTo>
                  <a:pt x="33752" y="3099821"/>
                  <a:pt x="0" y="3066069"/>
                  <a:pt x="0" y="3024433"/>
                </a:cubicBezTo>
                <a:lnTo>
                  <a:pt x="0" y="75388"/>
                </a:lnTo>
                <a:cubicBezTo>
                  <a:pt x="0" y="33752"/>
                  <a:pt x="33752" y="0"/>
                  <a:pt x="75388" y="0"/>
                </a:cubicBezTo>
                <a:close/>
              </a:path>
            </a:pathLst>
          </a:custGeom>
          <a:solidFill>
            <a:srgbClr val="5F6B7A">
              <a:alpha val="10196"/>
            </a:srgbClr>
          </a:solidFill>
          <a:ln w="12700">
            <a:solidFill>
              <a:srgbClr val="5F6B7A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Shape 20"/>
          <p:cNvSpPr/>
          <p:nvPr/>
        </p:nvSpPr>
        <p:spPr>
          <a:xfrm>
            <a:off x="6294891" y="1271963"/>
            <a:ext cx="282658" cy="226127"/>
          </a:xfrm>
          <a:custGeom>
            <a:avLst/>
            <a:gdLst/>
            <a:ahLst/>
            <a:cxnLst/>
            <a:rect l="l" t="t" r="r" b="b"/>
            <a:pathLst>
              <a:path w="282658" h="226127">
                <a:moveTo>
                  <a:pt x="183684" y="92968"/>
                </a:moveTo>
                <a:cubicBezTo>
                  <a:pt x="189072" y="91511"/>
                  <a:pt x="194725" y="94072"/>
                  <a:pt x="197154" y="99063"/>
                </a:cubicBezTo>
                <a:lnTo>
                  <a:pt x="205369" y="115669"/>
                </a:lnTo>
                <a:cubicBezTo>
                  <a:pt x="209918" y="116287"/>
                  <a:pt x="214379" y="117524"/>
                  <a:pt x="218574" y="119247"/>
                </a:cubicBezTo>
                <a:lnTo>
                  <a:pt x="234032" y="108956"/>
                </a:lnTo>
                <a:cubicBezTo>
                  <a:pt x="238670" y="105864"/>
                  <a:pt x="244809" y="106483"/>
                  <a:pt x="248739" y="110413"/>
                </a:cubicBezTo>
                <a:lnTo>
                  <a:pt x="257219" y="118893"/>
                </a:lnTo>
                <a:cubicBezTo>
                  <a:pt x="261150" y="122824"/>
                  <a:pt x="261768" y="129007"/>
                  <a:pt x="258677" y="133600"/>
                </a:cubicBezTo>
                <a:lnTo>
                  <a:pt x="248386" y="149014"/>
                </a:lnTo>
                <a:cubicBezTo>
                  <a:pt x="249225" y="151090"/>
                  <a:pt x="249976" y="153254"/>
                  <a:pt x="250594" y="155506"/>
                </a:cubicBezTo>
                <a:cubicBezTo>
                  <a:pt x="251213" y="157759"/>
                  <a:pt x="251610" y="159967"/>
                  <a:pt x="251919" y="162219"/>
                </a:cubicBezTo>
                <a:lnTo>
                  <a:pt x="268570" y="170434"/>
                </a:lnTo>
                <a:cubicBezTo>
                  <a:pt x="273560" y="172907"/>
                  <a:pt x="276122" y="178561"/>
                  <a:pt x="274664" y="183905"/>
                </a:cubicBezTo>
                <a:lnTo>
                  <a:pt x="271573" y="195476"/>
                </a:lnTo>
                <a:cubicBezTo>
                  <a:pt x="270115" y="200820"/>
                  <a:pt x="265125" y="204442"/>
                  <a:pt x="259560" y="204088"/>
                </a:cubicBezTo>
                <a:lnTo>
                  <a:pt x="241010" y="202896"/>
                </a:lnTo>
                <a:cubicBezTo>
                  <a:pt x="238228" y="206473"/>
                  <a:pt x="235004" y="209786"/>
                  <a:pt x="231338" y="212612"/>
                </a:cubicBezTo>
                <a:lnTo>
                  <a:pt x="232531" y="231117"/>
                </a:lnTo>
                <a:cubicBezTo>
                  <a:pt x="232884" y="236682"/>
                  <a:pt x="229262" y="241717"/>
                  <a:pt x="223918" y="243130"/>
                </a:cubicBezTo>
                <a:lnTo>
                  <a:pt x="212347" y="246222"/>
                </a:lnTo>
                <a:cubicBezTo>
                  <a:pt x="206959" y="247679"/>
                  <a:pt x="201350" y="245118"/>
                  <a:pt x="198877" y="240127"/>
                </a:cubicBezTo>
                <a:lnTo>
                  <a:pt x="190662" y="223521"/>
                </a:lnTo>
                <a:cubicBezTo>
                  <a:pt x="186113" y="222903"/>
                  <a:pt x="181652" y="221666"/>
                  <a:pt x="177456" y="219944"/>
                </a:cubicBezTo>
                <a:lnTo>
                  <a:pt x="161999" y="230234"/>
                </a:lnTo>
                <a:cubicBezTo>
                  <a:pt x="157361" y="233326"/>
                  <a:pt x="151222" y="232707"/>
                  <a:pt x="147292" y="228777"/>
                </a:cubicBezTo>
                <a:lnTo>
                  <a:pt x="138812" y="220297"/>
                </a:lnTo>
                <a:cubicBezTo>
                  <a:pt x="134881" y="216366"/>
                  <a:pt x="134263" y="210227"/>
                  <a:pt x="137354" y="205590"/>
                </a:cubicBezTo>
                <a:lnTo>
                  <a:pt x="147645" y="190132"/>
                </a:lnTo>
                <a:cubicBezTo>
                  <a:pt x="146806" y="188056"/>
                  <a:pt x="146055" y="185892"/>
                  <a:pt x="145437" y="183640"/>
                </a:cubicBezTo>
                <a:cubicBezTo>
                  <a:pt x="144818" y="181387"/>
                  <a:pt x="144421" y="179135"/>
                  <a:pt x="144112" y="176927"/>
                </a:cubicBezTo>
                <a:lnTo>
                  <a:pt x="127461" y="168712"/>
                </a:lnTo>
                <a:cubicBezTo>
                  <a:pt x="122471" y="166238"/>
                  <a:pt x="119953" y="160585"/>
                  <a:pt x="121366" y="155241"/>
                </a:cubicBezTo>
                <a:lnTo>
                  <a:pt x="124458" y="143670"/>
                </a:lnTo>
                <a:cubicBezTo>
                  <a:pt x="125915" y="138326"/>
                  <a:pt x="130906" y="134704"/>
                  <a:pt x="136471" y="135058"/>
                </a:cubicBezTo>
                <a:lnTo>
                  <a:pt x="154976" y="136250"/>
                </a:lnTo>
                <a:cubicBezTo>
                  <a:pt x="157759" y="132673"/>
                  <a:pt x="160983" y="129360"/>
                  <a:pt x="164649" y="126534"/>
                </a:cubicBezTo>
                <a:lnTo>
                  <a:pt x="163456" y="108073"/>
                </a:lnTo>
                <a:cubicBezTo>
                  <a:pt x="163103" y="102508"/>
                  <a:pt x="166724" y="97473"/>
                  <a:pt x="172068" y="96060"/>
                </a:cubicBezTo>
                <a:lnTo>
                  <a:pt x="183640" y="92968"/>
                </a:lnTo>
                <a:close/>
                <a:moveTo>
                  <a:pt x="198038" y="150162"/>
                </a:moveTo>
                <a:cubicBezTo>
                  <a:pt x="187312" y="150174"/>
                  <a:pt x="178615" y="158892"/>
                  <a:pt x="178627" y="169617"/>
                </a:cubicBezTo>
                <a:cubicBezTo>
                  <a:pt x="178639" y="180342"/>
                  <a:pt x="187356" y="189040"/>
                  <a:pt x="198082" y="189028"/>
                </a:cubicBezTo>
                <a:cubicBezTo>
                  <a:pt x="208807" y="189016"/>
                  <a:pt x="217505" y="180298"/>
                  <a:pt x="217492" y="169573"/>
                </a:cubicBezTo>
                <a:cubicBezTo>
                  <a:pt x="217480" y="158848"/>
                  <a:pt x="208763" y="150150"/>
                  <a:pt x="198038" y="150162"/>
                </a:cubicBezTo>
                <a:close/>
                <a:moveTo>
                  <a:pt x="99328" y="-20095"/>
                </a:moveTo>
                <a:lnTo>
                  <a:pt x="110899" y="-17004"/>
                </a:lnTo>
                <a:cubicBezTo>
                  <a:pt x="116243" y="-15546"/>
                  <a:pt x="119865" y="-10511"/>
                  <a:pt x="119512" y="-4991"/>
                </a:cubicBezTo>
                <a:lnTo>
                  <a:pt x="118319" y="13470"/>
                </a:lnTo>
                <a:cubicBezTo>
                  <a:pt x="121985" y="16297"/>
                  <a:pt x="125209" y="19565"/>
                  <a:pt x="127991" y="23187"/>
                </a:cubicBezTo>
                <a:lnTo>
                  <a:pt x="146541" y="21994"/>
                </a:lnTo>
                <a:cubicBezTo>
                  <a:pt x="152061" y="21641"/>
                  <a:pt x="157096" y="25263"/>
                  <a:pt x="158554" y="30607"/>
                </a:cubicBezTo>
                <a:lnTo>
                  <a:pt x="161645" y="42178"/>
                </a:lnTo>
                <a:cubicBezTo>
                  <a:pt x="163059" y="47522"/>
                  <a:pt x="160541" y="53175"/>
                  <a:pt x="155550" y="55648"/>
                </a:cubicBezTo>
                <a:lnTo>
                  <a:pt x="138900" y="63863"/>
                </a:lnTo>
                <a:cubicBezTo>
                  <a:pt x="138591" y="66116"/>
                  <a:pt x="138149" y="68368"/>
                  <a:pt x="137575" y="70576"/>
                </a:cubicBezTo>
                <a:cubicBezTo>
                  <a:pt x="137001" y="72785"/>
                  <a:pt x="136206" y="74993"/>
                  <a:pt x="135367" y="77069"/>
                </a:cubicBezTo>
                <a:lnTo>
                  <a:pt x="145657" y="92526"/>
                </a:lnTo>
                <a:cubicBezTo>
                  <a:pt x="148749" y="97164"/>
                  <a:pt x="148131" y="103303"/>
                  <a:pt x="144200" y="107234"/>
                </a:cubicBezTo>
                <a:lnTo>
                  <a:pt x="135720" y="115713"/>
                </a:lnTo>
                <a:cubicBezTo>
                  <a:pt x="131789" y="119644"/>
                  <a:pt x="125651" y="120262"/>
                  <a:pt x="121013" y="117171"/>
                </a:cubicBezTo>
                <a:lnTo>
                  <a:pt x="105555" y="106880"/>
                </a:lnTo>
                <a:cubicBezTo>
                  <a:pt x="101360" y="108603"/>
                  <a:pt x="96899" y="109839"/>
                  <a:pt x="92350" y="110458"/>
                </a:cubicBezTo>
                <a:lnTo>
                  <a:pt x="84135" y="127064"/>
                </a:lnTo>
                <a:cubicBezTo>
                  <a:pt x="81662" y="132054"/>
                  <a:pt x="76009" y="134572"/>
                  <a:pt x="70665" y="133159"/>
                </a:cubicBezTo>
                <a:lnTo>
                  <a:pt x="59093" y="130067"/>
                </a:lnTo>
                <a:cubicBezTo>
                  <a:pt x="53705" y="128610"/>
                  <a:pt x="50128" y="123575"/>
                  <a:pt x="50481" y="118054"/>
                </a:cubicBezTo>
                <a:lnTo>
                  <a:pt x="51673" y="99549"/>
                </a:lnTo>
                <a:cubicBezTo>
                  <a:pt x="48008" y="96722"/>
                  <a:pt x="44784" y="93454"/>
                  <a:pt x="42001" y="89832"/>
                </a:cubicBezTo>
                <a:lnTo>
                  <a:pt x="23452" y="91025"/>
                </a:lnTo>
                <a:cubicBezTo>
                  <a:pt x="17931" y="91378"/>
                  <a:pt x="12896" y="87757"/>
                  <a:pt x="11439" y="82413"/>
                </a:cubicBezTo>
                <a:lnTo>
                  <a:pt x="8347" y="70841"/>
                </a:lnTo>
                <a:cubicBezTo>
                  <a:pt x="6934" y="65497"/>
                  <a:pt x="9451" y="59844"/>
                  <a:pt x="14442" y="57371"/>
                </a:cubicBezTo>
                <a:lnTo>
                  <a:pt x="31092" y="49156"/>
                </a:lnTo>
                <a:cubicBezTo>
                  <a:pt x="31402" y="46904"/>
                  <a:pt x="31843" y="44695"/>
                  <a:pt x="32417" y="42443"/>
                </a:cubicBezTo>
                <a:cubicBezTo>
                  <a:pt x="33036" y="40190"/>
                  <a:pt x="33742" y="38026"/>
                  <a:pt x="34626" y="35951"/>
                </a:cubicBezTo>
                <a:lnTo>
                  <a:pt x="24335" y="20537"/>
                </a:lnTo>
                <a:cubicBezTo>
                  <a:pt x="21244" y="15900"/>
                  <a:pt x="21862" y="9761"/>
                  <a:pt x="25793" y="5830"/>
                </a:cubicBezTo>
                <a:lnTo>
                  <a:pt x="34272" y="-2650"/>
                </a:lnTo>
                <a:cubicBezTo>
                  <a:pt x="38203" y="-6581"/>
                  <a:pt x="44342" y="-7199"/>
                  <a:pt x="48979" y="-4107"/>
                </a:cubicBezTo>
                <a:lnTo>
                  <a:pt x="64437" y="6183"/>
                </a:lnTo>
                <a:cubicBezTo>
                  <a:pt x="68633" y="4461"/>
                  <a:pt x="73094" y="3224"/>
                  <a:pt x="77643" y="2606"/>
                </a:cubicBezTo>
                <a:lnTo>
                  <a:pt x="85857" y="-14000"/>
                </a:lnTo>
                <a:cubicBezTo>
                  <a:pt x="88331" y="-18991"/>
                  <a:pt x="93940" y="-21509"/>
                  <a:pt x="99328" y="-20095"/>
                </a:cubicBezTo>
                <a:close/>
                <a:moveTo>
                  <a:pt x="84974" y="37099"/>
                </a:moveTo>
                <a:cubicBezTo>
                  <a:pt x="74249" y="37099"/>
                  <a:pt x="65541" y="45806"/>
                  <a:pt x="65541" y="56532"/>
                </a:cubicBezTo>
                <a:cubicBezTo>
                  <a:pt x="65541" y="67257"/>
                  <a:pt x="74249" y="75964"/>
                  <a:pt x="84974" y="75964"/>
                </a:cubicBezTo>
                <a:cubicBezTo>
                  <a:pt x="95699" y="75964"/>
                  <a:pt x="104407" y="67257"/>
                  <a:pt x="104407" y="56532"/>
                </a:cubicBezTo>
                <a:cubicBezTo>
                  <a:pt x="104407" y="45806"/>
                  <a:pt x="95699" y="37099"/>
                  <a:pt x="84974" y="37099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21"/>
          <p:cNvSpPr/>
          <p:nvPr/>
        </p:nvSpPr>
        <p:spPr>
          <a:xfrm>
            <a:off x="6690613" y="1253119"/>
            <a:ext cx="1036414" cy="263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84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非交互模式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6294891" y="1592309"/>
            <a:ext cx="5474151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在脚本或 CI/CD 环境中使用，跳过交互式配置：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6313735" y="1893811"/>
            <a:ext cx="5379932" cy="716068"/>
          </a:xfrm>
          <a:custGeom>
            <a:avLst/>
            <a:gdLst/>
            <a:ahLst/>
            <a:cxnLst/>
            <a:rect l="l" t="t" r="r" b="b"/>
            <a:pathLst>
              <a:path w="5379932" h="716068">
                <a:moveTo>
                  <a:pt x="37688" y="0"/>
                </a:moveTo>
                <a:lnTo>
                  <a:pt x="5304559" y="0"/>
                </a:lnTo>
                <a:cubicBezTo>
                  <a:pt x="5346186" y="0"/>
                  <a:pt x="5379932" y="33746"/>
                  <a:pt x="5379932" y="75373"/>
                </a:cubicBezTo>
                <a:lnTo>
                  <a:pt x="5379932" y="640695"/>
                </a:lnTo>
                <a:cubicBezTo>
                  <a:pt x="5379932" y="682322"/>
                  <a:pt x="5346186" y="716068"/>
                  <a:pt x="5304559" y="716068"/>
                </a:cubicBezTo>
                <a:lnTo>
                  <a:pt x="37688" y="716068"/>
                </a:lnTo>
                <a:cubicBezTo>
                  <a:pt x="16873" y="716068"/>
                  <a:pt x="0" y="699195"/>
                  <a:pt x="0" y="678380"/>
                </a:cubicBezTo>
                <a:lnTo>
                  <a:pt x="0" y="37688"/>
                </a:lnTo>
                <a:cubicBezTo>
                  <a:pt x="0" y="16887"/>
                  <a:pt x="16887" y="0"/>
                  <a:pt x="3768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Shape 24"/>
          <p:cNvSpPr/>
          <p:nvPr/>
        </p:nvSpPr>
        <p:spPr>
          <a:xfrm>
            <a:off x="6313735" y="1893811"/>
            <a:ext cx="37688" cy="716068"/>
          </a:xfrm>
          <a:custGeom>
            <a:avLst/>
            <a:gdLst/>
            <a:ahLst/>
            <a:cxnLst/>
            <a:rect l="l" t="t" r="r" b="b"/>
            <a:pathLst>
              <a:path w="37688" h="716068">
                <a:moveTo>
                  <a:pt x="37688" y="0"/>
                </a:moveTo>
                <a:lnTo>
                  <a:pt x="37688" y="0"/>
                </a:lnTo>
                <a:lnTo>
                  <a:pt x="37688" y="716068"/>
                </a:lnTo>
                <a:lnTo>
                  <a:pt x="37688" y="716068"/>
                </a:lnTo>
                <a:cubicBezTo>
                  <a:pt x="16873" y="716068"/>
                  <a:pt x="0" y="699195"/>
                  <a:pt x="0" y="678380"/>
                </a:cubicBezTo>
                <a:lnTo>
                  <a:pt x="0" y="37688"/>
                </a:lnTo>
                <a:cubicBezTo>
                  <a:pt x="0" y="16887"/>
                  <a:pt x="16887" y="0"/>
                  <a:pt x="37688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Text 25"/>
          <p:cNvSpPr/>
          <p:nvPr/>
        </p:nvSpPr>
        <p:spPr>
          <a:xfrm>
            <a:off x="6407955" y="1969187"/>
            <a:ext cx="5285713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7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跳过所有工具配置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6407955" y="2233002"/>
            <a:ext cx="5210337" cy="301502"/>
          </a:xfrm>
          <a:custGeom>
            <a:avLst/>
            <a:gdLst/>
            <a:ahLst/>
            <a:cxnLst/>
            <a:rect l="l" t="t" r="r" b="b"/>
            <a:pathLst>
              <a:path w="5210337" h="301502">
                <a:moveTo>
                  <a:pt x="37688" y="0"/>
                </a:moveTo>
                <a:lnTo>
                  <a:pt x="5172649" y="0"/>
                </a:lnTo>
                <a:cubicBezTo>
                  <a:pt x="5193464" y="0"/>
                  <a:pt x="5210337" y="16873"/>
                  <a:pt x="5210337" y="37688"/>
                </a:cubicBezTo>
                <a:lnTo>
                  <a:pt x="5210337" y="263815"/>
                </a:lnTo>
                <a:cubicBezTo>
                  <a:pt x="5210337" y="284629"/>
                  <a:pt x="5193464" y="301502"/>
                  <a:pt x="5172649" y="301502"/>
                </a:cubicBezTo>
                <a:lnTo>
                  <a:pt x="37688" y="301502"/>
                </a:lnTo>
                <a:cubicBezTo>
                  <a:pt x="16873" y="301502"/>
                  <a:pt x="0" y="284629"/>
                  <a:pt x="0" y="263815"/>
                </a:cubicBezTo>
                <a:lnTo>
                  <a:pt x="0" y="37688"/>
                </a:lnTo>
                <a:cubicBezTo>
                  <a:pt x="0" y="16887"/>
                  <a:pt x="16887" y="0"/>
                  <a:pt x="37688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6407955" y="2233002"/>
            <a:ext cx="5285713" cy="301502"/>
          </a:xfrm>
          <a:prstGeom prst="rect">
            <a:avLst/>
          </a:prstGeom>
          <a:noFill/>
          <a:ln/>
        </p:spPr>
        <p:txBody>
          <a:bodyPr wrap="square" lIns="37688" tIns="37688" rIns="37688" bIns="37688" rtlCol="0" anchor="ctr"/>
          <a:lstStyle/>
          <a:p>
            <a:pPr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--tools none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6313735" y="2647567"/>
            <a:ext cx="5379932" cy="716068"/>
          </a:xfrm>
          <a:custGeom>
            <a:avLst/>
            <a:gdLst/>
            <a:ahLst/>
            <a:cxnLst/>
            <a:rect l="l" t="t" r="r" b="b"/>
            <a:pathLst>
              <a:path w="5379932" h="716068">
                <a:moveTo>
                  <a:pt x="37688" y="0"/>
                </a:moveTo>
                <a:lnTo>
                  <a:pt x="5304559" y="0"/>
                </a:lnTo>
                <a:cubicBezTo>
                  <a:pt x="5346186" y="0"/>
                  <a:pt x="5379932" y="33746"/>
                  <a:pt x="5379932" y="75373"/>
                </a:cubicBezTo>
                <a:lnTo>
                  <a:pt x="5379932" y="640695"/>
                </a:lnTo>
                <a:cubicBezTo>
                  <a:pt x="5379932" y="682322"/>
                  <a:pt x="5346186" y="716068"/>
                  <a:pt x="5304559" y="716068"/>
                </a:cubicBezTo>
                <a:lnTo>
                  <a:pt x="37688" y="716068"/>
                </a:lnTo>
                <a:cubicBezTo>
                  <a:pt x="16873" y="716068"/>
                  <a:pt x="0" y="699195"/>
                  <a:pt x="0" y="678380"/>
                </a:cubicBezTo>
                <a:lnTo>
                  <a:pt x="0" y="37688"/>
                </a:lnTo>
                <a:cubicBezTo>
                  <a:pt x="0" y="16887"/>
                  <a:pt x="16887" y="0"/>
                  <a:pt x="3768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Shape 29"/>
          <p:cNvSpPr/>
          <p:nvPr/>
        </p:nvSpPr>
        <p:spPr>
          <a:xfrm>
            <a:off x="6313735" y="2647567"/>
            <a:ext cx="37688" cy="716068"/>
          </a:xfrm>
          <a:custGeom>
            <a:avLst/>
            <a:gdLst/>
            <a:ahLst/>
            <a:cxnLst/>
            <a:rect l="l" t="t" r="r" b="b"/>
            <a:pathLst>
              <a:path w="37688" h="716068">
                <a:moveTo>
                  <a:pt x="37688" y="0"/>
                </a:moveTo>
                <a:lnTo>
                  <a:pt x="37688" y="0"/>
                </a:lnTo>
                <a:lnTo>
                  <a:pt x="37688" y="716068"/>
                </a:lnTo>
                <a:lnTo>
                  <a:pt x="37688" y="716068"/>
                </a:lnTo>
                <a:cubicBezTo>
                  <a:pt x="16873" y="716068"/>
                  <a:pt x="0" y="699195"/>
                  <a:pt x="0" y="678380"/>
                </a:cubicBezTo>
                <a:lnTo>
                  <a:pt x="0" y="37688"/>
                </a:lnTo>
                <a:cubicBezTo>
                  <a:pt x="0" y="16887"/>
                  <a:pt x="16887" y="0"/>
                  <a:pt x="37688" y="0"/>
                </a:cubicBezTo>
                <a:close/>
              </a:path>
            </a:pathLst>
          </a:custGeom>
          <a:solidFill>
            <a:srgbClr val="5F6B7A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6407955" y="2722943"/>
            <a:ext cx="5285713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7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配置所有支持的工具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6407955" y="2986757"/>
            <a:ext cx="5210337" cy="301502"/>
          </a:xfrm>
          <a:custGeom>
            <a:avLst/>
            <a:gdLst/>
            <a:ahLst/>
            <a:cxnLst/>
            <a:rect l="l" t="t" r="r" b="b"/>
            <a:pathLst>
              <a:path w="5210337" h="301502">
                <a:moveTo>
                  <a:pt x="37688" y="0"/>
                </a:moveTo>
                <a:lnTo>
                  <a:pt x="5172649" y="0"/>
                </a:lnTo>
                <a:cubicBezTo>
                  <a:pt x="5193464" y="0"/>
                  <a:pt x="5210337" y="16873"/>
                  <a:pt x="5210337" y="37688"/>
                </a:cubicBezTo>
                <a:lnTo>
                  <a:pt x="5210337" y="263815"/>
                </a:lnTo>
                <a:cubicBezTo>
                  <a:pt x="5210337" y="284629"/>
                  <a:pt x="5193464" y="301502"/>
                  <a:pt x="5172649" y="301502"/>
                </a:cubicBezTo>
                <a:lnTo>
                  <a:pt x="37688" y="301502"/>
                </a:lnTo>
                <a:cubicBezTo>
                  <a:pt x="16873" y="301502"/>
                  <a:pt x="0" y="284629"/>
                  <a:pt x="0" y="263815"/>
                </a:cubicBezTo>
                <a:lnTo>
                  <a:pt x="0" y="37688"/>
                </a:lnTo>
                <a:cubicBezTo>
                  <a:pt x="0" y="16887"/>
                  <a:pt x="16887" y="0"/>
                  <a:pt x="37688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Text 32"/>
          <p:cNvSpPr/>
          <p:nvPr/>
        </p:nvSpPr>
        <p:spPr>
          <a:xfrm>
            <a:off x="6407955" y="2986757"/>
            <a:ext cx="5285713" cy="301502"/>
          </a:xfrm>
          <a:prstGeom prst="rect">
            <a:avLst/>
          </a:prstGeom>
          <a:noFill/>
          <a:ln/>
        </p:spPr>
        <p:txBody>
          <a:bodyPr wrap="square" lIns="37688" tIns="37688" rIns="37688" bIns="37688" rtlCol="0" anchor="ctr"/>
          <a:lstStyle/>
          <a:p>
            <a:pPr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--tools all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313735" y="3401323"/>
            <a:ext cx="5379932" cy="716068"/>
          </a:xfrm>
          <a:custGeom>
            <a:avLst/>
            <a:gdLst/>
            <a:ahLst/>
            <a:cxnLst/>
            <a:rect l="l" t="t" r="r" b="b"/>
            <a:pathLst>
              <a:path w="5379932" h="716068">
                <a:moveTo>
                  <a:pt x="37688" y="0"/>
                </a:moveTo>
                <a:lnTo>
                  <a:pt x="5304559" y="0"/>
                </a:lnTo>
                <a:cubicBezTo>
                  <a:pt x="5346186" y="0"/>
                  <a:pt x="5379932" y="33746"/>
                  <a:pt x="5379932" y="75373"/>
                </a:cubicBezTo>
                <a:lnTo>
                  <a:pt x="5379932" y="640695"/>
                </a:lnTo>
                <a:cubicBezTo>
                  <a:pt x="5379932" y="682322"/>
                  <a:pt x="5346186" y="716068"/>
                  <a:pt x="5304559" y="716068"/>
                </a:cubicBezTo>
                <a:lnTo>
                  <a:pt x="37688" y="716068"/>
                </a:lnTo>
                <a:cubicBezTo>
                  <a:pt x="16873" y="716068"/>
                  <a:pt x="0" y="699195"/>
                  <a:pt x="0" y="678380"/>
                </a:cubicBezTo>
                <a:lnTo>
                  <a:pt x="0" y="37688"/>
                </a:lnTo>
                <a:cubicBezTo>
                  <a:pt x="0" y="16887"/>
                  <a:pt x="16887" y="0"/>
                  <a:pt x="37688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Shape 34"/>
          <p:cNvSpPr/>
          <p:nvPr/>
        </p:nvSpPr>
        <p:spPr>
          <a:xfrm>
            <a:off x="6313735" y="3401323"/>
            <a:ext cx="37688" cy="716068"/>
          </a:xfrm>
          <a:custGeom>
            <a:avLst/>
            <a:gdLst/>
            <a:ahLst/>
            <a:cxnLst/>
            <a:rect l="l" t="t" r="r" b="b"/>
            <a:pathLst>
              <a:path w="37688" h="716068">
                <a:moveTo>
                  <a:pt x="37688" y="0"/>
                </a:moveTo>
                <a:lnTo>
                  <a:pt x="37688" y="0"/>
                </a:lnTo>
                <a:lnTo>
                  <a:pt x="37688" y="716068"/>
                </a:lnTo>
                <a:lnTo>
                  <a:pt x="37688" y="716068"/>
                </a:lnTo>
                <a:cubicBezTo>
                  <a:pt x="16873" y="716068"/>
                  <a:pt x="0" y="699195"/>
                  <a:pt x="0" y="678380"/>
                </a:cubicBezTo>
                <a:lnTo>
                  <a:pt x="0" y="37688"/>
                </a:lnTo>
                <a:cubicBezTo>
                  <a:pt x="0" y="16887"/>
                  <a:pt x="16887" y="0"/>
                  <a:pt x="37688" y="0"/>
                </a:cubicBez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6407955" y="3476699"/>
            <a:ext cx="5285713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87" b="1" dirty="0">
                <a:solidFill>
                  <a:srgbClr val="E0E2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只配置特定工具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6407955" y="3740513"/>
            <a:ext cx="5210337" cy="301502"/>
          </a:xfrm>
          <a:custGeom>
            <a:avLst/>
            <a:gdLst/>
            <a:ahLst/>
            <a:cxnLst/>
            <a:rect l="l" t="t" r="r" b="b"/>
            <a:pathLst>
              <a:path w="5210337" h="301502">
                <a:moveTo>
                  <a:pt x="37688" y="0"/>
                </a:moveTo>
                <a:lnTo>
                  <a:pt x="5172649" y="0"/>
                </a:lnTo>
                <a:cubicBezTo>
                  <a:pt x="5193464" y="0"/>
                  <a:pt x="5210337" y="16873"/>
                  <a:pt x="5210337" y="37688"/>
                </a:cubicBezTo>
                <a:lnTo>
                  <a:pt x="5210337" y="263815"/>
                </a:lnTo>
                <a:cubicBezTo>
                  <a:pt x="5210337" y="284629"/>
                  <a:pt x="5193464" y="301502"/>
                  <a:pt x="5172649" y="301502"/>
                </a:cubicBezTo>
                <a:lnTo>
                  <a:pt x="37688" y="301502"/>
                </a:lnTo>
                <a:cubicBezTo>
                  <a:pt x="16873" y="301502"/>
                  <a:pt x="0" y="284629"/>
                  <a:pt x="0" y="263815"/>
                </a:cubicBezTo>
                <a:lnTo>
                  <a:pt x="0" y="37688"/>
                </a:lnTo>
                <a:cubicBezTo>
                  <a:pt x="0" y="16887"/>
                  <a:pt x="16887" y="0"/>
                  <a:pt x="37688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Text 37"/>
          <p:cNvSpPr/>
          <p:nvPr/>
        </p:nvSpPr>
        <p:spPr>
          <a:xfrm>
            <a:off x="6407955" y="3740513"/>
            <a:ext cx="5285713" cy="301502"/>
          </a:xfrm>
          <a:prstGeom prst="rect">
            <a:avLst/>
          </a:prstGeom>
          <a:noFill/>
          <a:ln/>
        </p:spPr>
        <p:txBody>
          <a:bodyPr wrap="square" lIns="37688" tIns="37688" rIns="37688" bIns="37688" rtlCol="0" anchor="ctr"/>
          <a:lstStyle/>
          <a:p>
            <a:pPr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--tools claude,cursor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381589" y="4319963"/>
            <a:ext cx="11428822" cy="2157626"/>
          </a:xfrm>
          <a:custGeom>
            <a:avLst/>
            <a:gdLst/>
            <a:ahLst/>
            <a:cxnLst/>
            <a:rect l="l" t="t" r="r" b="b"/>
            <a:pathLst>
              <a:path w="11428822" h="2157626">
                <a:moveTo>
                  <a:pt x="75366" y="0"/>
                </a:moveTo>
                <a:lnTo>
                  <a:pt x="11353456" y="0"/>
                </a:lnTo>
                <a:cubicBezTo>
                  <a:pt x="11395080" y="0"/>
                  <a:pt x="11428822" y="33742"/>
                  <a:pt x="11428822" y="75366"/>
                </a:cubicBezTo>
                <a:lnTo>
                  <a:pt x="11428822" y="2082260"/>
                </a:lnTo>
                <a:cubicBezTo>
                  <a:pt x="11428822" y="2123884"/>
                  <a:pt x="11395080" y="2157626"/>
                  <a:pt x="11353456" y="2157626"/>
                </a:cubicBezTo>
                <a:lnTo>
                  <a:pt x="75366" y="2157626"/>
                </a:lnTo>
                <a:cubicBezTo>
                  <a:pt x="33742" y="2157626"/>
                  <a:pt x="0" y="2123884"/>
                  <a:pt x="0" y="2082260"/>
                </a:cubicBezTo>
                <a:lnTo>
                  <a:pt x="0" y="75366"/>
                </a:lnTo>
                <a:cubicBezTo>
                  <a:pt x="0" y="33742"/>
                  <a:pt x="33742" y="0"/>
                  <a:pt x="75366" y="0"/>
                </a:cubicBezTo>
                <a:close/>
              </a:path>
            </a:pathLst>
          </a:custGeom>
          <a:solidFill>
            <a:srgbClr val="D9A443">
              <a:alpha val="10196"/>
            </a:srgbClr>
          </a:solidFill>
          <a:ln w="12700">
            <a:solidFill>
              <a:srgbClr val="D9A443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" name="Shape 39"/>
          <p:cNvSpPr/>
          <p:nvPr/>
        </p:nvSpPr>
        <p:spPr>
          <a:xfrm>
            <a:off x="511141" y="4475425"/>
            <a:ext cx="211994" cy="188439"/>
          </a:xfrm>
          <a:custGeom>
            <a:avLst/>
            <a:gdLst/>
            <a:ahLst/>
            <a:cxnLst/>
            <a:rect l="l" t="t" r="r" b="b"/>
            <a:pathLst>
              <a:path w="211994" h="188439">
                <a:moveTo>
                  <a:pt x="82479" y="35737"/>
                </a:moveTo>
                <a:lnTo>
                  <a:pt x="82479" y="53992"/>
                </a:lnTo>
                <a:lnTo>
                  <a:pt x="82663" y="54176"/>
                </a:lnTo>
                <a:cubicBezTo>
                  <a:pt x="85055" y="23849"/>
                  <a:pt x="110413" y="0"/>
                  <a:pt x="141366" y="0"/>
                </a:cubicBezTo>
                <a:cubicBezTo>
                  <a:pt x="148764" y="0"/>
                  <a:pt x="155867" y="1362"/>
                  <a:pt x="162381" y="3864"/>
                </a:cubicBezTo>
                <a:cubicBezTo>
                  <a:pt x="166062" y="5263"/>
                  <a:pt x="166724" y="9937"/>
                  <a:pt x="163964" y="12734"/>
                </a:cubicBezTo>
                <a:lnTo>
                  <a:pt x="131318" y="45380"/>
                </a:lnTo>
                <a:cubicBezTo>
                  <a:pt x="130214" y="46484"/>
                  <a:pt x="129589" y="47993"/>
                  <a:pt x="129589" y="49539"/>
                </a:cubicBezTo>
                <a:lnTo>
                  <a:pt x="129589" y="64776"/>
                </a:lnTo>
                <a:cubicBezTo>
                  <a:pt x="129589" y="68015"/>
                  <a:pt x="132239" y="70665"/>
                  <a:pt x="135477" y="70665"/>
                </a:cubicBezTo>
                <a:lnTo>
                  <a:pt x="150714" y="70665"/>
                </a:lnTo>
                <a:cubicBezTo>
                  <a:pt x="152260" y="70665"/>
                  <a:pt x="153769" y="70039"/>
                  <a:pt x="154873" y="68935"/>
                </a:cubicBezTo>
                <a:lnTo>
                  <a:pt x="187519" y="36289"/>
                </a:lnTo>
                <a:cubicBezTo>
                  <a:pt x="190316" y="33492"/>
                  <a:pt x="194990" y="34191"/>
                  <a:pt x="196389" y="37872"/>
                </a:cubicBezTo>
                <a:cubicBezTo>
                  <a:pt x="198891" y="44386"/>
                  <a:pt x="200253" y="51489"/>
                  <a:pt x="200253" y="58887"/>
                </a:cubicBezTo>
                <a:cubicBezTo>
                  <a:pt x="200253" y="81191"/>
                  <a:pt x="187850" y="100623"/>
                  <a:pt x="169521" y="110597"/>
                </a:cubicBezTo>
                <a:lnTo>
                  <a:pt x="199517" y="140593"/>
                </a:lnTo>
                <a:cubicBezTo>
                  <a:pt x="206400" y="147476"/>
                  <a:pt x="206400" y="158664"/>
                  <a:pt x="199517" y="165583"/>
                </a:cubicBezTo>
                <a:lnTo>
                  <a:pt x="177398" y="187703"/>
                </a:lnTo>
                <a:cubicBezTo>
                  <a:pt x="170515" y="194585"/>
                  <a:pt x="159327" y="194585"/>
                  <a:pt x="152407" y="187703"/>
                </a:cubicBezTo>
                <a:lnTo>
                  <a:pt x="106034" y="141329"/>
                </a:lnTo>
                <a:cubicBezTo>
                  <a:pt x="95949" y="131245"/>
                  <a:pt x="93667" y="116339"/>
                  <a:pt x="99225" y="104046"/>
                </a:cubicBezTo>
                <a:lnTo>
                  <a:pt x="65843" y="70665"/>
                </a:lnTo>
                <a:lnTo>
                  <a:pt x="47588" y="70665"/>
                </a:lnTo>
                <a:cubicBezTo>
                  <a:pt x="43650" y="70665"/>
                  <a:pt x="39970" y="68714"/>
                  <a:pt x="37798" y="65438"/>
                </a:cubicBezTo>
                <a:lnTo>
                  <a:pt x="8612" y="21678"/>
                </a:lnTo>
                <a:cubicBezTo>
                  <a:pt x="7066" y="19359"/>
                  <a:pt x="7361" y="16231"/>
                  <a:pt x="9348" y="14243"/>
                </a:cubicBezTo>
                <a:lnTo>
                  <a:pt x="26058" y="-2466"/>
                </a:lnTo>
                <a:cubicBezTo>
                  <a:pt x="28045" y="-4453"/>
                  <a:pt x="31137" y="-4748"/>
                  <a:pt x="33492" y="-3202"/>
                </a:cubicBezTo>
                <a:lnTo>
                  <a:pt x="77253" y="25947"/>
                </a:lnTo>
                <a:cubicBezTo>
                  <a:pt x="80528" y="28119"/>
                  <a:pt x="82479" y="31799"/>
                  <a:pt x="82479" y="35737"/>
                </a:cubicBezTo>
                <a:close/>
                <a:moveTo>
                  <a:pt x="79350" y="109162"/>
                </a:moveTo>
                <a:cubicBezTo>
                  <a:pt x="77032" y="122780"/>
                  <a:pt x="80234" y="137170"/>
                  <a:pt x="89067" y="148690"/>
                </a:cubicBezTo>
                <a:lnTo>
                  <a:pt x="54103" y="183618"/>
                </a:lnTo>
                <a:cubicBezTo>
                  <a:pt x="43761" y="193960"/>
                  <a:pt x="26978" y="193960"/>
                  <a:pt x="16636" y="183618"/>
                </a:cubicBezTo>
                <a:cubicBezTo>
                  <a:pt x="6294" y="173276"/>
                  <a:pt x="6294" y="156493"/>
                  <a:pt x="16636" y="146151"/>
                </a:cubicBezTo>
                <a:lnTo>
                  <a:pt x="66469" y="96317"/>
                </a:lnTo>
                <a:lnTo>
                  <a:pt x="79350" y="109199"/>
                </a:lnTo>
                <a:close/>
              </a:path>
            </a:pathLst>
          </a:custGeom>
          <a:solidFill>
            <a:srgbClr val="D9A44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Text 40"/>
          <p:cNvSpPr/>
          <p:nvPr/>
        </p:nvSpPr>
        <p:spPr>
          <a:xfrm>
            <a:off x="847975" y="4437737"/>
            <a:ext cx="1271963" cy="26381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35" b="1" dirty="0">
                <a:solidFill>
                  <a:srgbClr val="E0E2E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常用工具标识符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499363" y="4776927"/>
            <a:ext cx="2176470" cy="603005"/>
          </a:xfrm>
          <a:custGeom>
            <a:avLst/>
            <a:gdLst/>
            <a:ahLst/>
            <a:cxnLst/>
            <a:rect l="l" t="t" r="r" b="b"/>
            <a:pathLst>
              <a:path w="2176470" h="603005">
                <a:moveTo>
                  <a:pt x="75376" y="0"/>
                </a:moveTo>
                <a:lnTo>
                  <a:pt x="2101094" y="0"/>
                </a:lnTo>
                <a:cubicBezTo>
                  <a:pt x="2142723" y="0"/>
                  <a:pt x="2176470" y="33747"/>
                  <a:pt x="2176470" y="75376"/>
                </a:cubicBezTo>
                <a:lnTo>
                  <a:pt x="2176470" y="527629"/>
                </a:lnTo>
                <a:cubicBezTo>
                  <a:pt x="2176470" y="569258"/>
                  <a:pt x="2142723" y="603005"/>
                  <a:pt x="2101094" y="603005"/>
                </a:cubicBezTo>
                <a:lnTo>
                  <a:pt x="75376" y="603005"/>
                </a:lnTo>
                <a:cubicBezTo>
                  <a:pt x="33747" y="603005"/>
                  <a:pt x="0" y="569258"/>
                  <a:pt x="0" y="527629"/>
                </a:cubicBezTo>
                <a:lnTo>
                  <a:pt x="0" y="75376"/>
                </a:lnTo>
                <a:cubicBezTo>
                  <a:pt x="0" y="33775"/>
                  <a:pt x="33775" y="0"/>
                  <a:pt x="753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2"/>
          <p:cNvSpPr/>
          <p:nvPr/>
        </p:nvSpPr>
        <p:spPr>
          <a:xfrm>
            <a:off x="537051" y="4852303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claude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537051" y="5078430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Claude Code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2753491" y="4776927"/>
            <a:ext cx="2176470" cy="603005"/>
          </a:xfrm>
          <a:custGeom>
            <a:avLst/>
            <a:gdLst/>
            <a:ahLst/>
            <a:cxnLst/>
            <a:rect l="l" t="t" r="r" b="b"/>
            <a:pathLst>
              <a:path w="2176470" h="603005">
                <a:moveTo>
                  <a:pt x="75376" y="0"/>
                </a:moveTo>
                <a:lnTo>
                  <a:pt x="2101094" y="0"/>
                </a:lnTo>
                <a:cubicBezTo>
                  <a:pt x="2142723" y="0"/>
                  <a:pt x="2176470" y="33747"/>
                  <a:pt x="2176470" y="75376"/>
                </a:cubicBezTo>
                <a:lnTo>
                  <a:pt x="2176470" y="527629"/>
                </a:lnTo>
                <a:cubicBezTo>
                  <a:pt x="2176470" y="569258"/>
                  <a:pt x="2142723" y="603005"/>
                  <a:pt x="2101094" y="603005"/>
                </a:cubicBezTo>
                <a:lnTo>
                  <a:pt x="75376" y="603005"/>
                </a:lnTo>
                <a:cubicBezTo>
                  <a:pt x="33747" y="603005"/>
                  <a:pt x="0" y="569258"/>
                  <a:pt x="0" y="527629"/>
                </a:cubicBezTo>
                <a:lnTo>
                  <a:pt x="0" y="75376"/>
                </a:lnTo>
                <a:cubicBezTo>
                  <a:pt x="0" y="33775"/>
                  <a:pt x="33775" y="0"/>
                  <a:pt x="753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Text 45"/>
          <p:cNvSpPr/>
          <p:nvPr/>
        </p:nvSpPr>
        <p:spPr>
          <a:xfrm>
            <a:off x="2791178" y="4852303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qoder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2791178" y="5078430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Qoder</a:t>
            </a:r>
            <a:endParaRPr lang="en-US" sz="1600" dirty="0"/>
          </a:p>
        </p:txBody>
      </p:sp>
      <p:sp>
        <p:nvSpPr>
          <p:cNvPr id="49" name="Shape 47"/>
          <p:cNvSpPr/>
          <p:nvPr/>
        </p:nvSpPr>
        <p:spPr>
          <a:xfrm>
            <a:off x="5007618" y="4776927"/>
            <a:ext cx="2176470" cy="603005"/>
          </a:xfrm>
          <a:custGeom>
            <a:avLst/>
            <a:gdLst/>
            <a:ahLst/>
            <a:cxnLst/>
            <a:rect l="l" t="t" r="r" b="b"/>
            <a:pathLst>
              <a:path w="2176470" h="603005">
                <a:moveTo>
                  <a:pt x="75376" y="0"/>
                </a:moveTo>
                <a:lnTo>
                  <a:pt x="2101094" y="0"/>
                </a:lnTo>
                <a:cubicBezTo>
                  <a:pt x="2142723" y="0"/>
                  <a:pt x="2176470" y="33747"/>
                  <a:pt x="2176470" y="75376"/>
                </a:cubicBezTo>
                <a:lnTo>
                  <a:pt x="2176470" y="527629"/>
                </a:lnTo>
                <a:cubicBezTo>
                  <a:pt x="2176470" y="569258"/>
                  <a:pt x="2142723" y="603005"/>
                  <a:pt x="2101094" y="603005"/>
                </a:cubicBezTo>
                <a:lnTo>
                  <a:pt x="75376" y="603005"/>
                </a:lnTo>
                <a:cubicBezTo>
                  <a:pt x="33747" y="603005"/>
                  <a:pt x="0" y="569258"/>
                  <a:pt x="0" y="527629"/>
                </a:cubicBezTo>
                <a:lnTo>
                  <a:pt x="0" y="75376"/>
                </a:lnTo>
                <a:cubicBezTo>
                  <a:pt x="0" y="33775"/>
                  <a:pt x="33775" y="0"/>
                  <a:pt x="753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8"/>
          <p:cNvSpPr/>
          <p:nvPr/>
        </p:nvSpPr>
        <p:spPr>
          <a:xfrm>
            <a:off x="5045306" y="4852303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cursor</a:t>
            </a:r>
            <a:endParaRPr lang="en-US" sz="1600" dirty="0"/>
          </a:p>
        </p:txBody>
      </p:sp>
      <p:sp>
        <p:nvSpPr>
          <p:cNvPr id="51" name="Text 49"/>
          <p:cNvSpPr/>
          <p:nvPr/>
        </p:nvSpPr>
        <p:spPr>
          <a:xfrm>
            <a:off x="5045306" y="5078430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Cursor</a:t>
            </a:r>
            <a:endParaRPr lang="en-US" sz="1600" dirty="0"/>
          </a:p>
        </p:txBody>
      </p:sp>
      <p:sp>
        <p:nvSpPr>
          <p:cNvPr id="52" name="Shape 50"/>
          <p:cNvSpPr/>
          <p:nvPr/>
        </p:nvSpPr>
        <p:spPr>
          <a:xfrm>
            <a:off x="7261745" y="4776927"/>
            <a:ext cx="2176470" cy="603005"/>
          </a:xfrm>
          <a:custGeom>
            <a:avLst/>
            <a:gdLst/>
            <a:ahLst/>
            <a:cxnLst/>
            <a:rect l="l" t="t" r="r" b="b"/>
            <a:pathLst>
              <a:path w="2176470" h="603005">
                <a:moveTo>
                  <a:pt x="75376" y="0"/>
                </a:moveTo>
                <a:lnTo>
                  <a:pt x="2101094" y="0"/>
                </a:lnTo>
                <a:cubicBezTo>
                  <a:pt x="2142723" y="0"/>
                  <a:pt x="2176470" y="33747"/>
                  <a:pt x="2176470" y="75376"/>
                </a:cubicBezTo>
                <a:lnTo>
                  <a:pt x="2176470" y="527629"/>
                </a:lnTo>
                <a:cubicBezTo>
                  <a:pt x="2176470" y="569258"/>
                  <a:pt x="2142723" y="603005"/>
                  <a:pt x="2101094" y="603005"/>
                </a:cubicBezTo>
                <a:lnTo>
                  <a:pt x="75376" y="603005"/>
                </a:lnTo>
                <a:cubicBezTo>
                  <a:pt x="33747" y="603005"/>
                  <a:pt x="0" y="569258"/>
                  <a:pt x="0" y="527629"/>
                </a:cubicBezTo>
                <a:lnTo>
                  <a:pt x="0" y="75376"/>
                </a:lnTo>
                <a:cubicBezTo>
                  <a:pt x="0" y="33775"/>
                  <a:pt x="33775" y="0"/>
                  <a:pt x="753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Text 51"/>
          <p:cNvSpPr/>
          <p:nvPr/>
        </p:nvSpPr>
        <p:spPr>
          <a:xfrm>
            <a:off x="7299433" y="4852303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github-copilot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7299433" y="5078430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GitHub Copilot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9515872" y="4776927"/>
            <a:ext cx="2176470" cy="603005"/>
          </a:xfrm>
          <a:custGeom>
            <a:avLst/>
            <a:gdLst/>
            <a:ahLst/>
            <a:cxnLst/>
            <a:rect l="l" t="t" r="r" b="b"/>
            <a:pathLst>
              <a:path w="2176470" h="603005">
                <a:moveTo>
                  <a:pt x="75376" y="0"/>
                </a:moveTo>
                <a:lnTo>
                  <a:pt x="2101094" y="0"/>
                </a:lnTo>
                <a:cubicBezTo>
                  <a:pt x="2142723" y="0"/>
                  <a:pt x="2176470" y="33747"/>
                  <a:pt x="2176470" y="75376"/>
                </a:cubicBezTo>
                <a:lnTo>
                  <a:pt x="2176470" y="527629"/>
                </a:lnTo>
                <a:cubicBezTo>
                  <a:pt x="2176470" y="569258"/>
                  <a:pt x="2142723" y="603005"/>
                  <a:pt x="2101094" y="603005"/>
                </a:cubicBezTo>
                <a:lnTo>
                  <a:pt x="75376" y="603005"/>
                </a:lnTo>
                <a:cubicBezTo>
                  <a:pt x="33747" y="603005"/>
                  <a:pt x="0" y="569258"/>
                  <a:pt x="0" y="527629"/>
                </a:cubicBezTo>
                <a:lnTo>
                  <a:pt x="0" y="75376"/>
                </a:lnTo>
                <a:cubicBezTo>
                  <a:pt x="0" y="33775"/>
                  <a:pt x="33775" y="0"/>
                  <a:pt x="753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Text 54"/>
          <p:cNvSpPr/>
          <p:nvPr/>
        </p:nvSpPr>
        <p:spPr>
          <a:xfrm>
            <a:off x="9553560" y="4852303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cline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9553560" y="5078430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Cline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499363" y="5455308"/>
            <a:ext cx="2176470" cy="603005"/>
          </a:xfrm>
          <a:custGeom>
            <a:avLst/>
            <a:gdLst/>
            <a:ahLst/>
            <a:cxnLst/>
            <a:rect l="l" t="t" r="r" b="b"/>
            <a:pathLst>
              <a:path w="2176470" h="603005">
                <a:moveTo>
                  <a:pt x="75376" y="0"/>
                </a:moveTo>
                <a:lnTo>
                  <a:pt x="2101094" y="0"/>
                </a:lnTo>
                <a:cubicBezTo>
                  <a:pt x="2142723" y="0"/>
                  <a:pt x="2176470" y="33747"/>
                  <a:pt x="2176470" y="75376"/>
                </a:cubicBezTo>
                <a:lnTo>
                  <a:pt x="2176470" y="527629"/>
                </a:lnTo>
                <a:cubicBezTo>
                  <a:pt x="2176470" y="569258"/>
                  <a:pt x="2142723" y="603005"/>
                  <a:pt x="2101094" y="603005"/>
                </a:cubicBezTo>
                <a:lnTo>
                  <a:pt x="75376" y="603005"/>
                </a:lnTo>
                <a:cubicBezTo>
                  <a:pt x="33747" y="603005"/>
                  <a:pt x="0" y="569258"/>
                  <a:pt x="0" y="527629"/>
                </a:cubicBezTo>
                <a:lnTo>
                  <a:pt x="0" y="75376"/>
                </a:lnTo>
                <a:cubicBezTo>
                  <a:pt x="0" y="33775"/>
                  <a:pt x="33775" y="0"/>
                  <a:pt x="753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Text 57"/>
          <p:cNvSpPr/>
          <p:nvPr/>
        </p:nvSpPr>
        <p:spPr>
          <a:xfrm>
            <a:off x="537051" y="5530683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windsurf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537051" y="5756810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Windsurf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2753491" y="5455308"/>
            <a:ext cx="2176470" cy="603005"/>
          </a:xfrm>
          <a:custGeom>
            <a:avLst/>
            <a:gdLst/>
            <a:ahLst/>
            <a:cxnLst/>
            <a:rect l="l" t="t" r="r" b="b"/>
            <a:pathLst>
              <a:path w="2176470" h="603005">
                <a:moveTo>
                  <a:pt x="75376" y="0"/>
                </a:moveTo>
                <a:lnTo>
                  <a:pt x="2101094" y="0"/>
                </a:lnTo>
                <a:cubicBezTo>
                  <a:pt x="2142723" y="0"/>
                  <a:pt x="2176470" y="33747"/>
                  <a:pt x="2176470" y="75376"/>
                </a:cubicBezTo>
                <a:lnTo>
                  <a:pt x="2176470" y="527629"/>
                </a:lnTo>
                <a:cubicBezTo>
                  <a:pt x="2176470" y="569258"/>
                  <a:pt x="2142723" y="603005"/>
                  <a:pt x="2101094" y="603005"/>
                </a:cubicBezTo>
                <a:lnTo>
                  <a:pt x="75376" y="603005"/>
                </a:lnTo>
                <a:cubicBezTo>
                  <a:pt x="33747" y="603005"/>
                  <a:pt x="0" y="569258"/>
                  <a:pt x="0" y="527629"/>
                </a:cubicBezTo>
                <a:lnTo>
                  <a:pt x="0" y="75376"/>
                </a:lnTo>
                <a:cubicBezTo>
                  <a:pt x="0" y="33775"/>
                  <a:pt x="33775" y="0"/>
                  <a:pt x="753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2" name="Text 60"/>
          <p:cNvSpPr/>
          <p:nvPr/>
        </p:nvSpPr>
        <p:spPr>
          <a:xfrm>
            <a:off x="2791178" y="5530683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amazon-q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2791178" y="5756810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Amazon Q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5007618" y="5455308"/>
            <a:ext cx="2176470" cy="603005"/>
          </a:xfrm>
          <a:custGeom>
            <a:avLst/>
            <a:gdLst/>
            <a:ahLst/>
            <a:cxnLst/>
            <a:rect l="l" t="t" r="r" b="b"/>
            <a:pathLst>
              <a:path w="2176470" h="603005">
                <a:moveTo>
                  <a:pt x="75376" y="0"/>
                </a:moveTo>
                <a:lnTo>
                  <a:pt x="2101094" y="0"/>
                </a:lnTo>
                <a:cubicBezTo>
                  <a:pt x="2142723" y="0"/>
                  <a:pt x="2176470" y="33747"/>
                  <a:pt x="2176470" y="75376"/>
                </a:cubicBezTo>
                <a:lnTo>
                  <a:pt x="2176470" y="527629"/>
                </a:lnTo>
                <a:cubicBezTo>
                  <a:pt x="2176470" y="569258"/>
                  <a:pt x="2142723" y="603005"/>
                  <a:pt x="2101094" y="603005"/>
                </a:cubicBezTo>
                <a:lnTo>
                  <a:pt x="75376" y="603005"/>
                </a:lnTo>
                <a:cubicBezTo>
                  <a:pt x="33747" y="603005"/>
                  <a:pt x="0" y="569258"/>
                  <a:pt x="0" y="527629"/>
                </a:cubicBezTo>
                <a:lnTo>
                  <a:pt x="0" y="75376"/>
                </a:lnTo>
                <a:cubicBezTo>
                  <a:pt x="0" y="33775"/>
                  <a:pt x="33775" y="0"/>
                  <a:pt x="753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5" name="Text 63"/>
          <p:cNvSpPr/>
          <p:nvPr/>
        </p:nvSpPr>
        <p:spPr>
          <a:xfrm>
            <a:off x="5045306" y="5530683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gemini</a:t>
            </a:r>
            <a:endParaRPr lang="en-US" sz="1600" dirty="0"/>
          </a:p>
        </p:txBody>
      </p:sp>
      <p:sp>
        <p:nvSpPr>
          <p:cNvPr id="66" name="Text 64"/>
          <p:cNvSpPr/>
          <p:nvPr/>
        </p:nvSpPr>
        <p:spPr>
          <a:xfrm>
            <a:off x="5045306" y="5756810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Gemini CLI</a:t>
            </a:r>
            <a:endParaRPr lang="en-US" sz="1600" dirty="0"/>
          </a:p>
        </p:txBody>
      </p:sp>
      <p:sp>
        <p:nvSpPr>
          <p:cNvPr id="67" name="Shape 65"/>
          <p:cNvSpPr/>
          <p:nvPr/>
        </p:nvSpPr>
        <p:spPr>
          <a:xfrm>
            <a:off x="7261745" y="5455308"/>
            <a:ext cx="2176470" cy="603005"/>
          </a:xfrm>
          <a:custGeom>
            <a:avLst/>
            <a:gdLst/>
            <a:ahLst/>
            <a:cxnLst/>
            <a:rect l="l" t="t" r="r" b="b"/>
            <a:pathLst>
              <a:path w="2176470" h="603005">
                <a:moveTo>
                  <a:pt x="75376" y="0"/>
                </a:moveTo>
                <a:lnTo>
                  <a:pt x="2101094" y="0"/>
                </a:lnTo>
                <a:cubicBezTo>
                  <a:pt x="2142723" y="0"/>
                  <a:pt x="2176470" y="33747"/>
                  <a:pt x="2176470" y="75376"/>
                </a:cubicBezTo>
                <a:lnTo>
                  <a:pt x="2176470" y="527629"/>
                </a:lnTo>
                <a:cubicBezTo>
                  <a:pt x="2176470" y="569258"/>
                  <a:pt x="2142723" y="603005"/>
                  <a:pt x="2101094" y="603005"/>
                </a:cubicBezTo>
                <a:lnTo>
                  <a:pt x="75376" y="603005"/>
                </a:lnTo>
                <a:cubicBezTo>
                  <a:pt x="33747" y="603005"/>
                  <a:pt x="0" y="569258"/>
                  <a:pt x="0" y="527629"/>
                </a:cubicBezTo>
                <a:lnTo>
                  <a:pt x="0" y="75376"/>
                </a:lnTo>
                <a:cubicBezTo>
                  <a:pt x="0" y="33775"/>
                  <a:pt x="33775" y="0"/>
                  <a:pt x="753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8" name="Text 66"/>
          <p:cNvSpPr/>
          <p:nvPr/>
        </p:nvSpPr>
        <p:spPr>
          <a:xfrm>
            <a:off x="7299433" y="5530683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continue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7299433" y="5756810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Continue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9515872" y="5455308"/>
            <a:ext cx="2176470" cy="603005"/>
          </a:xfrm>
          <a:custGeom>
            <a:avLst/>
            <a:gdLst/>
            <a:ahLst/>
            <a:cxnLst/>
            <a:rect l="l" t="t" r="r" b="b"/>
            <a:pathLst>
              <a:path w="2176470" h="603005">
                <a:moveTo>
                  <a:pt x="75376" y="0"/>
                </a:moveTo>
                <a:lnTo>
                  <a:pt x="2101094" y="0"/>
                </a:lnTo>
                <a:cubicBezTo>
                  <a:pt x="2142723" y="0"/>
                  <a:pt x="2176470" y="33747"/>
                  <a:pt x="2176470" y="75376"/>
                </a:cubicBezTo>
                <a:lnTo>
                  <a:pt x="2176470" y="527629"/>
                </a:lnTo>
                <a:cubicBezTo>
                  <a:pt x="2176470" y="569258"/>
                  <a:pt x="2142723" y="603005"/>
                  <a:pt x="2101094" y="603005"/>
                </a:cubicBezTo>
                <a:lnTo>
                  <a:pt x="75376" y="603005"/>
                </a:lnTo>
                <a:cubicBezTo>
                  <a:pt x="33747" y="603005"/>
                  <a:pt x="0" y="569258"/>
                  <a:pt x="0" y="527629"/>
                </a:cubicBezTo>
                <a:lnTo>
                  <a:pt x="0" y="75376"/>
                </a:lnTo>
                <a:cubicBezTo>
                  <a:pt x="0" y="33775"/>
                  <a:pt x="33775" y="0"/>
                  <a:pt x="75376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1" name="Text 69"/>
          <p:cNvSpPr/>
          <p:nvPr/>
        </p:nvSpPr>
        <p:spPr>
          <a:xfrm>
            <a:off x="9553560" y="5530683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b="1" dirty="0">
                <a:solidFill>
                  <a:srgbClr val="4A7EBB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roocode</a:t>
            </a:r>
            <a:endParaRPr lang="en-US" sz="1600" dirty="0"/>
          </a:p>
        </p:txBody>
      </p:sp>
      <p:sp>
        <p:nvSpPr>
          <p:cNvPr id="72" name="Text 70"/>
          <p:cNvSpPr/>
          <p:nvPr/>
        </p:nvSpPr>
        <p:spPr>
          <a:xfrm>
            <a:off x="9553560" y="5756810"/>
            <a:ext cx="2101094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dirty="0">
                <a:solidFill>
                  <a:srgbClr val="E0E2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Roo Code</a:t>
            </a:r>
            <a:endParaRPr lang="en-US" sz="1600" dirty="0"/>
          </a:p>
        </p:txBody>
      </p:sp>
      <p:sp>
        <p:nvSpPr>
          <p:cNvPr id="73" name="Shape 71"/>
          <p:cNvSpPr/>
          <p:nvPr/>
        </p:nvSpPr>
        <p:spPr>
          <a:xfrm>
            <a:off x="4523197" y="6171376"/>
            <a:ext cx="150751" cy="150751"/>
          </a:xfrm>
          <a:custGeom>
            <a:avLst/>
            <a:gdLst/>
            <a:ahLst/>
            <a:cxnLst/>
            <a:rect l="l" t="t" r="r" b="b"/>
            <a:pathLst>
              <a:path w="150751" h="150751">
                <a:moveTo>
                  <a:pt x="75376" y="150751"/>
                </a:moveTo>
                <a:cubicBezTo>
                  <a:pt x="116976" y="150751"/>
                  <a:pt x="150751" y="116976"/>
                  <a:pt x="150751" y="75376"/>
                </a:cubicBezTo>
                <a:cubicBezTo>
                  <a:pt x="150751" y="33775"/>
                  <a:pt x="116976" y="0"/>
                  <a:pt x="75376" y="0"/>
                </a:cubicBezTo>
                <a:cubicBezTo>
                  <a:pt x="33775" y="0"/>
                  <a:pt x="0" y="33775"/>
                  <a:pt x="0" y="75376"/>
                </a:cubicBezTo>
                <a:cubicBezTo>
                  <a:pt x="0" y="116976"/>
                  <a:pt x="33775" y="150751"/>
                  <a:pt x="75376" y="150751"/>
                </a:cubicBezTo>
                <a:close/>
                <a:moveTo>
                  <a:pt x="65954" y="47110"/>
                </a:moveTo>
                <a:cubicBezTo>
                  <a:pt x="65954" y="41910"/>
                  <a:pt x="70175" y="37688"/>
                  <a:pt x="75376" y="37688"/>
                </a:cubicBezTo>
                <a:cubicBezTo>
                  <a:pt x="80576" y="37688"/>
                  <a:pt x="84798" y="41910"/>
                  <a:pt x="84798" y="47110"/>
                </a:cubicBezTo>
                <a:cubicBezTo>
                  <a:pt x="84798" y="52310"/>
                  <a:pt x="80576" y="56532"/>
                  <a:pt x="75376" y="56532"/>
                </a:cubicBezTo>
                <a:cubicBezTo>
                  <a:pt x="70175" y="56532"/>
                  <a:pt x="65954" y="52310"/>
                  <a:pt x="65954" y="47110"/>
                </a:cubicBezTo>
                <a:close/>
                <a:moveTo>
                  <a:pt x="63598" y="65954"/>
                </a:moveTo>
                <a:lnTo>
                  <a:pt x="77731" y="65954"/>
                </a:lnTo>
                <a:cubicBezTo>
                  <a:pt x="81647" y="65954"/>
                  <a:pt x="84798" y="69104"/>
                  <a:pt x="84798" y="73020"/>
                </a:cubicBezTo>
                <a:lnTo>
                  <a:pt x="84798" y="98930"/>
                </a:lnTo>
                <a:lnTo>
                  <a:pt x="87153" y="98930"/>
                </a:lnTo>
                <a:cubicBezTo>
                  <a:pt x="91069" y="98930"/>
                  <a:pt x="94219" y="102081"/>
                  <a:pt x="94219" y="105997"/>
                </a:cubicBezTo>
                <a:cubicBezTo>
                  <a:pt x="94219" y="109913"/>
                  <a:pt x="91069" y="113063"/>
                  <a:pt x="87153" y="113063"/>
                </a:cubicBezTo>
                <a:lnTo>
                  <a:pt x="63598" y="113063"/>
                </a:lnTo>
                <a:cubicBezTo>
                  <a:pt x="59682" y="113063"/>
                  <a:pt x="56532" y="109913"/>
                  <a:pt x="56532" y="105997"/>
                </a:cubicBezTo>
                <a:cubicBezTo>
                  <a:pt x="56532" y="102081"/>
                  <a:pt x="59682" y="98930"/>
                  <a:pt x="63598" y="98930"/>
                </a:cubicBezTo>
                <a:lnTo>
                  <a:pt x="70665" y="98930"/>
                </a:lnTo>
                <a:lnTo>
                  <a:pt x="70665" y="80087"/>
                </a:lnTo>
                <a:lnTo>
                  <a:pt x="63598" y="80087"/>
                </a:lnTo>
                <a:cubicBezTo>
                  <a:pt x="59682" y="80087"/>
                  <a:pt x="56532" y="76936"/>
                  <a:pt x="56532" y="73020"/>
                </a:cubicBezTo>
                <a:cubicBezTo>
                  <a:pt x="56532" y="69104"/>
                  <a:pt x="59682" y="65954"/>
                  <a:pt x="63598" y="65954"/>
                </a:cubicBezTo>
                <a:close/>
              </a:path>
            </a:pathLst>
          </a:custGeom>
          <a:solidFill>
            <a:srgbClr val="4A7EB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4" name="Text 72"/>
          <p:cNvSpPr/>
          <p:nvPr/>
        </p:nvSpPr>
        <p:spPr>
          <a:xfrm>
            <a:off x="706034" y="6133688"/>
            <a:ext cx="11024290" cy="22612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87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运行 </a:t>
            </a:r>
            <a:r>
              <a:rPr lang="en-US" sz="1187" dirty="0">
                <a:solidFill>
                  <a:srgbClr val="4A7EBB"/>
                </a:solidFill>
                <a:highlight>
                  <a:srgbClr val="4A7EBB">
                    <a:alpha val="2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openspec init --help </a:t>
            </a:r>
            <a:r>
              <a:rPr lang="en-US" sz="1187" dirty="0">
                <a:solidFill>
                  <a:srgbClr val="5F6B7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查看完整列表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2844</Words>
  <Application>Microsoft Macintosh PowerPoint</Application>
  <PresentationFormat>宽屏</PresentationFormat>
  <Paragraphs>934</Paragraphs>
  <Slides>37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3" baseType="lpstr">
      <vt:lpstr>Noto Sans SC</vt:lpstr>
      <vt:lpstr>Hedvig Letters Sans</vt:lpstr>
      <vt:lpstr>微软雅黑</vt:lpstr>
      <vt:lpstr>MiSans</vt:lpstr>
      <vt:lpstr>Arial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OpenSpec 使用手册</dc:title>
  <dc:subject>OpenSpec 使用手册</dc:subject>
  <dc:creator>Kimi</dc:creator>
  <cp:lastModifiedBy>王 天青</cp:lastModifiedBy>
  <cp:revision>5</cp:revision>
  <dcterms:created xsi:type="dcterms:W3CDTF">2026-04-09T07:13:59Z</dcterms:created>
  <dcterms:modified xsi:type="dcterms:W3CDTF">2026-04-09T07:22:17Z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{"Label":"OpenSpec 使用手册","ContentProducer":"001191110108MACG2KBH8F10000","ProduceID":"19d70ff7-d282-8583-8000-00008e56bb0d","ReservedCode1":"","ContentPropagator":"001191110108MACG2KBH8F20000","PropagateID":"19d70ff7-d282-8583-8000-00008e56bb0d","ReservedCode2":""}</vt:lpwstr>
  </property>
</Properties>
</file>